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</p:sldMasterIdLst>
  <p:sldIdLst>
    <p:sldId id="278" r:id="rId3"/>
    <p:sldId id="258" r:id="rId4"/>
    <p:sldId id="271" r:id="rId5"/>
    <p:sldId id="270" r:id="rId6"/>
    <p:sldId id="259" r:id="rId7"/>
    <p:sldId id="260" r:id="rId8"/>
    <p:sldId id="261" r:id="rId9"/>
    <p:sldId id="275" r:id="rId10"/>
    <p:sldId id="262" r:id="rId11"/>
    <p:sldId id="276" r:id="rId12"/>
    <p:sldId id="265" r:id="rId13"/>
    <p:sldId id="264" r:id="rId14"/>
    <p:sldId id="279" r:id="rId15"/>
    <p:sldId id="266" r:id="rId16"/>
    <p:sldId id="268" r:id="rId17"/>
    <p:sldId id="273" r:id="rId18"/>
    <p:sldId id="274" r:id="rId19"/>
    <p:sldId id="267" r:id="rId20"/>
    <p:sldId id="26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588854-7D00-46D9-A9D9-1DA87097FD5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ED5AEF9-09E6-4945-B29B-528067592374}">
      <dgm:prSet/>
      <dgm:spPr/>
      <dgm:t>
        <a:bodyPr/>
        <a:lstStyle/>
        <a:p>
          <a:r>
            <a:rPr lang="en-ZW"/>
            <a:t>1.Communication</a:t>
          </a:r>
          <a:endParaRPr lang="en-US"/>
        </a:p>
      </dgm:t>
    </dgm:pt>
    <dgm:pt modelId="{342E6C8E-18A2-47AA-99C9-891429C4C22F}" type="parTrans" cxnId="{DB180E83-05C4-49FF-8982-13897935368B}">
      <dgm:prSet/>
      <dgm:spPr/>
      <dgm:t>
        <a:bodyPr/>
        <a:lstStyle/>
        <a:p>
          <a:endParaRPr lang="en-US"/>
        </a:p>
      </dgm:t>
    </dgm:pt>
    <dgm:pt modelId="{DD3E96D9-45F9-4332-BFE0-CAB28AC52517}" type="sibTrans" cxnId="{DB180E83-05C4-49FF-8982-13897935368B}">
      <dgm:prSet/>
      <dgm:spPr/>
      <dgm:t>
        <a:bodyPr/>
        <a:lstStyle/>
        <a:p>
          <a:endParaRPr lang="en-US"/>
        </a:p>
      </dgm:t>
    </dgm:pt>
    <dgm:pt modelId="{81CE9F40-B317-40A7-AA39-F768239C6548}">
      <dgm:prSet/>
      <dgm:spPr/>
      <dgm:t>
        <a:bodyPr/>
        <a:lstStyle/>
        <a:p>
          <a:r>
            <a:rPr lang="en-ZW"/>
            <a:t>2. Approachability &amp; Availability</a:t>
          </a:r>
          <a:endParaRPr lang="en-US"/>
        </a:p>
      </dgm:t>
    </dgm:pt>
    <dgm:pt modelId="{33AEB505-CFD3-47BA-B472-A633B3F9D108}" type="parTrans" cxnId="{18A81A2F-F60F-4257-8677-1BE432981F88}">
      <dgm:prSet/>
      <dgm:spPr/>
      <dgm:t>
        <a:bodyPr/>
        <a:lstStyle/>
        <a:p>
          <a:endParaRPr lang="en-US"/>
        </a:p>
      </dgm:t>
    </dgm:pt>
    <dgm:pt modelId="{E0AE1DEF-AE96-49BA-ACB4-4FEA5B0FA3DB}" type="sibTrans" cxnId="{18A81A2F-F60F-4257-8677-1BE432981F88}">
      <dgm:prSet/>
      <dgm:spPr/>
      <dgm:t>
        <a:bodyPr/>
        <a:lstStyle/>
        <a:p>
          <a:endParaRPr lang="en-US"/>
        </a:p>
      </dgm:t>
    </dgm:pt>
    <dgm:pt modelId="{3FC61FFF-3F32-4725-97CD-8D88C5329D4E}">
      <dgm:prSet/>
      <dgm:spPr/>
      <dgm:t>
        <a:bodyPr/>
        <a:lstStyle/>
        <a:p>
          <a:r>
            <a:rPr lang="en-ZW"/>
            <a:t>3. Showing consistency</a:t>
          </a:r>
          <a:endParaRPr lang="en-US"/>
        </a:p>
      </dgm:t>
    </dgm:pt>
    <dgm:pt modelId="{1B86EB0A-3B09-4CE8-A7AD-9AAC365A0557}" type="parTrans" cxnId="{2C03DD54-B155-458C-99EA-EC0BA5CF57D9}">
      <dgm:prSet/>
      <dgm:spPr/>
      <dgm:t>
        <a:bodyPr/>
        <a:lstStyle/>
        <a:p>
          <a:endParaRPr lang="en-US"/>
        </a:p>
      </dgm:t>
    </dgm:pt>
    <dgm:pt modelId="{599CC507-D79A-4C93-9DC2-BA260C8B28BD}" type="sibTrans" cxnId="{2C03DD54-B155-458C-99EA-EC0BA5CF57D9}">
      <dgm:prSet/>
      <dgm:spPr/>
      <dgm:t>
        <a:bodyPr/>
        <a:lstStyle/>
        <a:p>
          <a:endParaRPr lang="en-US"/>
        </a:p>
      </dgm:t>
    </dgm:pt>
    <dgm:pt modelId="{8656A377-6748-43D3-8ECA-C59FC1794BF9}">
      <dgm:prSet/>
      <dgm:spPr/>
      <dgm:t>
        <a:bodyPr/>
        <a:lstStyle/>
        <a:p>
          <a:r>
            <a:rPr lang="en-ZW"/>
            <a:t>4. Organisation</a:t>
          </a:r>
          <a:endParaRPr lang="en-US"/>
        </a:p>
      </dgm:t>
    </dgm:pt>
    <dgm:pt modelId="{0BA267CD-95F6-4E49-85C7-7EE8D81557EF}" type="parTrans" cxnId="{93C66F7A-E9BE-4303-8BCD-D35AAA61DA9F}">
      <dgm:prSet/>
      <dgm:spPr/>
      <dgm:t>
        <a:bodyPr/>
        <a:lstStyle/>
        <a:p>
          <a:endParaRPr lang="en-US"/>
        </a:p>
      </dgm:t>
    </dgm:pt>
    <dgm:pt modelId="{E369159B-BB94-45B9-AB82-DC91E4AF51D1}" type="sibTrans" cxnId="{93C66F7A-E9BE-4303-8BCD-D35AAA61DA9F}">
      <dgm:prSet/>
      <dgm:spPr/>
      <dgm:t>
        <a:bodyPr/>
        <a:lstStyle/>
        <a:p>
          <a:endParaRPr lang="en-US"/>
        </a:p>
      </dgm:t>
    </dgm:pt>
    <dgm:pt modelId="{143D41C2-D285-4906-809A-AED96506732A}">
      <dgm:prSet/>
      <dgm:spPr/>
      <dgm:t>
        <a:bodyPr/>
        <a:lstStyle/>
        <a:p>
          <a:r>
            <a:rPr lang="en-ZW"/>
            <a:t>5. The Art of delegation</a:t>
          </a:r>
          <a:endParaRPr lang="en-US"/>
        </a:p>
      </dgm:t>
    </dgm:pt>
    <dgm:pt modelId="{90A1C6ED-67B2-436A-B5AF-E9B0543BBC42}" type="parTrans" cxnId="{F698A1F5-7790-4592-99FC-FCD1B5CE9ECC}">
      <dgm:prSet/>
      <dgm:spPr/>
      <dgm:t>
        <a:bodyPr/>
        <a:lstStyle/>
        <a:p>
          <a:endParaRPr lang="en-US"/>
        </a:p>
      </dgm:t>
    </dgm:pt>
    <dgm:pt modelId="{83318C3E-17BE-4689-A6BC-422466F00012}" type="sibTrans" cxnId="{F698A1F5-7790-4592-99FC-FCD1B5CE9ECC}">
      <dgm:prSet/>
      <dgm:spPr/>
      <dgm:t>
        <a:bodyPr/>
        <a:lstStyle/>
        <a:p>
          <a:endParaRPr lang="en-US"/>
        </a:p>
      </dgm:t>
    </dgm:pt>
    <dgm:pt modelId="{9D8F03ED-8929-4092-9BB8-076B49831557}">
      <dgm:prSet/>
      <dgm:spPr/>
      <dgm:t>
        <a:bodyPr/>
        <a:lstStyle/>
        <a:p>
          <a:r>
            <a:rPr lang="en-ZW"/>
            <a:t>6. Confident &amp; Knowledgeable</a:t>
          </a:r>
          <a:endParaRPr lang="en-US"/>
        </a:p>
      </dgm:t>
    </dgm:pt>
    <dgm:pt modelId="{489D8F2D-628E-4D16-8CFF-77379D6BC28B}" type="parTrans" cxnId="{453CA7AD-9AE9-481B-9481-28A2A77B0D4F}">
      <dgm:prSet/>
      <dgm:spPr/>
      <dgm:t>
        <a:bodyPr/>
        <a:lstStyle/>
        <a:p>
          <a:endParaRPr lang="en-US"/>
        </a:p>
      </dgm:t>
    </dgm:pt>
    <dgm:pt modelId="{47F97D14-E6B9-42C3-8BA4-99FAAF0F2111}" type="sibTrans" cxnId="{453CA7AD-9AE9-481B-9481-28A2A77B0D4F}">
      <dgm:prSet/>
      <dgm:spPr/>
      <dgm:t>
        <a:bodyPr/>
        <a:lstStyle/>
        <a:p>
          <a:endParaRPr lang="en-US"/>
        </a:p>
      </dgm:t>
    </dgm:pt>
    <dgm:pt modelId="{862784DC-B671-4D63-8402-2983F8528CE8}">
      <dgm:prSet/>
      <dgm:spPr/>
      <dgm:t>
        <a:bodyPr/>
        <a:lstStyle/>
        <a:p>
          <a:r>
            <a:rPr lang="en-ZW"/>
            <a:t>7. Innovate &amp; Inspire</a:t>
          </a:r>
          <a:endParaRPr lang="en-US"/>
        </a:p>
      </dgm:t>
    </dgm:pt>
    <dgm:pt modelId="{34A60C8E-F9B2-4E21-968A-EB1718B2E772}" type="parTrans" cxnId="{92029EE8-5D4F-4594-862F-6D3738ED2C2D}">
      <dgm:prSet/>
      <dgm:spPr/>
      <dgm:t>
        <a:bodyPr/>
        <a:lstStyle/>
        <a:p>
          <a:endParaRPr lang="en-US"/>
        </a:p>
      </dgm:t>
    </dgm:pt>
    <dgm:pt modelId="{1C250D71-9478-4D6A-8F4B-AE1AB1AB6D24}" type="sibTrans" cxnId="{92029EE8-5D4F-4594-862F-6D3738ED2C2D}">
      <dgm:prSet/>
      <dgm:spPr/>
      <dgm:t>
        <a:bodyPr/>
        <a:lstStyle/>
        <a:p>
          <a:endParaRPr lang="en-US"/>
        </a:p>
      </dgm:t>
    </dgm:pt>
    <dgm:pt modelId="{1CF2B25D-6116-4BC1-A5AE-D3CD05B60AEA}">
      <dgm:prSet/>
      <dgm:spPr/>
      <dgm:t>
        <a:bodyPr/>
        <a:lstStyle/>
        <a:p>
          <a:r>
            <a:rPr lang="en-ZW"/>
            <a:t>A leader with the following skills:</a:t>
          </a:r>
          <a:endParaRPr lang="en-US"/>
        </a:p>
      </dgm:t>
    </dgm:pt>
    <dgm:pt modelId="{0CBB5A51-84EC-4800-B067-277B925697ED}" type="sibTrans" cxnId="{671A9423-8778-41F2-84A0-FD18F8191C5A}">
      <dgm:prSet/>
      <dgm:spPr/>
      <dgm:t>
        <a:bodyPr/>
        <a:lstStyle/>
        <a:p>
          <a:endParaRPr lang="en-US"/>
        </a:p>
      </dgm:t>
    </dgm:pt>
    <dgm:pt modelId="{48C649E9-4465-42DE-B875-D980970DA983}" type="parTrans" cxnId="{671A9423-8778-41F2-84A0-FD18F8191C5A}">
      <dgm:prSet/>
      <dgm:spPr/>
      <dgm:t>
        <a:bodyPr/>
        <a:lstStyle/>
        <a:p>
          <a:endParaRPr lang="en-US"/>
        </a:p>
      </dgm:t>
    </dgm:pt>
    <dgm:pt modelId="{5386EB2C-058D-453A-9FED-89F15E10D9A3}" type="pres">
      <dgm:prSet presAssocID="{73588854-7D00-46D9-A9D9-1DA87097FD5E}" presName="diagram" presStyleCnt="0">
        <dgm:presLayoutVars>
          <dgm:dir/>
          <dgm:resizeHandles val="exact"/>
        </dgm:presLayoutVars>
      </dgm:prSet>
      <dgm:spPr/>
    </dgm:pt>
    <dgm:pt modelId="{059D2AEC-9069-423C-BB64-D4898460B4B7}" type="pres">
      <dgm:prSet presAssocID="{1CF2B25D-6116-4BC1-A5AE-D3CD05B60AEA}" presName="node" presStyleLbl="node1" presStyleIdx="0" presStyleCnt="8">
        <dgm:presLayoutVars>
          <dgm:bulletEnabled val="1"/>
        </dgm:presLayoutVars>
      </dgm:prSet>
      <dgm:spPr/>
    </dgm:pt>
    <dgm:pt modelId="{9050283A-1D39-4FD5-9364-B59F70B70463}" type="pres">
      <dgm:prSet presAssocID="{0CBB5A51-84EC-4800-B067-277B925697ED}" presName="sibTrans" presStyleCnt="0"/>
      <dgm:spPr/>
    </dgm:pt>
    <dgm:pt modelId="{16913D8D-8589-4170-A89A-9482871FEBE3}" type="pres">
      <dgm:prSet presAssocID="{FED5AEF9-09E6-4945-B29B-528067592374}" presName="node" presStyleLbl="node1" presStyleIdx="1" presStyleCnt="8">
        <dgm:presLayoutVars>
          <dgm:bulletEnabled val="1"/>
        </dgm:presLayoutVars>
      </dgm:prSet>
      <dgm:spPr/>
    </dgm:pt>
    <dgm:pt modelId="{6490A0E8-7B86-402F-87F7-BC0676265BC0}" type="pres">
      <dgm:prSet presAssocID="{DD3E96D9-45F9-4332-BFE0-CAB28AC52517}" presName="sibTrans" presStyleCnt="0"/>
      <dgm:spPr/>
    </dgm:pt>
    <dgm:pt modelId="{02F7D850-91E2-491E-BFC0-DDAAA3C578AC}" type="pres">
      <dgm:prSet presAssocID="{81CE9F40-B317-40A7-AA39-F768239C6548}" presName="node" presStyleLbl="node1" presStyleIdx="2" presStyleCnt="8">
        <dgm:presLayoutVars>
          <dgm:bulletEnabled val="1"/>
        </dgm:presLayoutVars>
      </dgm:prSet>
      <dgm:spPr/>
    </dgm:pt>
    <dgm:pt modelId="{2B737BDF-23CF-4F2F-9FB3-07FE6797B862}" type="pres">
      <dgm:prSet presAssocID="{E0AE1DEF-AE96-49BA-ACB4-4FEA5B0FA3DB}" presName="sibTrans" presStyleCnt="0"/>
      <dgm:spPr/>
    </dgm:pt>
    <dgm:pt modelId="{D65C70B4-386C-4131-80FA-A1E5391C7440}" type="pres">
      <dgm:prSet presAssocID="{3FC61FFF-3F32-4725-97CD-8D88C5329D4E}" presName="node" presStyleLbl="node1" presStyleIdx="3" presStyleCnt="8">
        <dgm:presLayoutVars>
          <dgm:bulletEnabled val="1"/>
        </dgm:presLayoutVars>
      </dgm:prSet>
      <dgm:spPr/>
    </dgm:pt>
    <dgm:pt modelId="{58B507EE-B026-48F8-9201-C8E7122EFB13}" type="pres">
      <dgm:prSet presAssocID="{599CC507-D79A-4C93-9DC2-BA260C8B28BD}" presName="sibTrans" presStyleCnt="0"/>
      <dgm:spPr/>
    </dgm:pt>
    <dgm:pt modelId="{393585D3-4B72-4D4C-93F8-D74CA31E43CB}" type="pres">
      <dgm:prSet presAssocID="{8656A377-6748-43D3-8ECA-C59FC1794BF9}" presName="node" presStyleLbl="node1" presStyleIdx="4" presStyleCnt="8">
        <dgm:presLayoutVars>
          <dgm:bulletEnabled val="1"/>
        </dgm:presLayoutVars>
      </dgm:prSet>
      <dgm:spPr/>
    </dgm:pt>
    <dgm:pt modelId="{08F64DF1-839A-40DD-BC9B-92C1F752A109}" type="pres">
      <dgm:prSet presAssocID="{E369159B-BB94-45B9-AB82-DC91E4AF51D1}" presName="sibTrans" presStyleCnt="0"/>
      <dgm:spPr/>
    </dgm:pt>
    <dgm:pt modelId="{FD228962-F09D-4AE9-AF72-1F3AF3854510}" type="pres">
      <dgm:prSet presAssocID="{143D41C2-D285-4906-809A-AED96506732A}" presName="node" presStyleLbl="node1" presStyleIdx="5" presStyleCnt="8">
        <dgm:presLayoutVars>
          <dgm:bulletEnabled val="1"/>
        </dgm:presLayoutVars>
      </dgm:prSet>
      <dgm:spPr/>
    </dgm:pt>
    <dgm:pt modelId="{F17578CA-60B4-4E1B-BEF7-BF92D426AF7E}" type="pres">
      <dgm:prSet presAssocID="{83318C3E-17BE-4689-A6BC-422466F00012}" presName="sibTrans" presStyleCnt="0"/>
      <dgm:spPr/>
    </dgm:pt>
    <dgm:pt modelId="{2A8E0429-8025-4D3B-AE0E-E13CC143B18F}" type="pres">
      <dgm:prSet presAssocID="{9D8F03ED-8929-4092-9BB8-076B49831557}" presName="node" presStyleLbl="node1" presStyleIdx="6" presStyleCnt="8">
        <dgm:presLayoutVars>
          <dgm:bulletEnabled val="1"/>
        </dgm:presLayoutVars>
      </dgm:prSet>
      <dgm:spPr/>
    </dgm:pt>
    <dgm:pt modelId="{DBF15D37-1C80-42DD-A662-650C200D7B1E}" type="pres">
      <dgm:prSet presAssocID="{47F97D14-E6B9-42C3-8BA4-99FAAF0F2111}" presName="sibTrans" presStyleCnt="0"/>
      <dgm:spPr/>
    </dgm:pt>
    <dgm:pt modelId="{444ECCCF-A096-42F3-8133-B7706BBFC635}" type="pres">
      <dgm:prSet presAssocID="{862784DC-B671-4D63-8402-2983F8528CE8}" presName="node" presStyleLbl="node1" presStyleIdx="7" presStyleCnt="8">
        <dgm:presLayoutVars>
          <dgm:bulletEnabled val="1"/>
        </dgm:presLayoutVars>
      </dgm:prSet>
      <dgm:spPr/>
    </dgm:pt>
  </dgm:ptLst>
  <dgm:cxnLst>
    <dgm:cxn modelId="{30B3F008-497C-42C3-859E-D0FAD44C5E2B}" type="presOf" srcId="{1CF2B25D-6116-4BC1-A5AE-D3CD05B60AEA}" destId="{059D2AEC-9069-423C-BB64-D4898460B4B7}" srcOrd="0" destOrd="0" presId="urn:microsoft.com/office/officeart/2005/8/layout/default"/>
    <dgm:cxn modelId="{B9F3DD13-534A-4598-874C-A8D8215559DA}" type="presOf" srcId="{81CE9F40-B317-40A7-AA39-F768239C6548}" destId="{02F7D850-91E2-491E-BFC0-DDAAA3C578AC}" srcOrd="0" destOrd="0" presId="urn:microsoft.com/office/officeart/2005/8/layout/default"/>
    <dgm:cxn modelId="{671A9423-8778-41F2-84A0-FD18F8191C5A}" srcId="{73588854-7D00-46D9-A9D9-1DA87097FD5E}" destId="{1CF2B25D-6116-4BC1-A5AE-D3CD05B60AEA}" srcOrd="0" destOrd="0" parTransId="{48C649E9-4465-42DE-B875-D980970DA983}" sibTransId="{0CBB5A51-84EC-4800-B067-277B925697ED}"/>
    <dgm:cxn modelId="{18A81A2F-F60F-4257-8677-1BE432981F88}" srcId="{73588854-7D00-46D9-A9D9-1DA87097FD5E}" destId="{81CE9F40-B317-40A7-AA39-F768239C6548}" srcOrd="2" destOrd="0" parTransId="{33AEB505-CFD3-47BA-B472-A633B3F9D108}" sibTransId="{E0AE1DEF-AE96-49BA-ACB4-4FEA5B0FA3DB}"/>
    <dgm:cxn modelId="{36C11A30-83F0-420C-90CB-3970BC3F4F46}" type="presOf" srcId="{FED5AEF9-09E6-4945-B29B-528067592374}" destId="{16913D8D-8589-4170-A89A-9482871FEBE3}" srcOrd="0" destOrd="0" presId="urn:microsoft.com/office/officeart/2005/8/layout/default"/>
    <dgm:cxn modelId="{2C03DD54-B155-458C-99EA-EC0BA5CF57D9}" srcId="{73588854-7D00-46D9-A9D9-1DA87097FD5E}" destId="{3FC61FFF-3F32-4725-97CD-8D88C5329D4E}" srcOrd="3" destOrd="0" parTransId="{1B86EB0A-3B09-4CE8-A7AD-9AAC365A0557}" sibTransId="{599CC507-D79A-4C93-9DC2-BA260C8B28BD}"/>
    <dgm:cxn modelId="{93C66F7A-E9BE-4303-8BCD-D35AAA61DA9F}" srcId="{73588854-7D00-46D9-A9D9-1DA87097FD5E}" destId="{8656A377-6748-43D3-8ECA-C59FC1794BF9}" srcOrd="4" destOrd="0" parTransId="{0BA267CD-95F6-4E49-85C7-7EE8D81557EF}" sibTransId="{E369159B-BB94-45B9-AB82-DC91E4AF51D1}"/>
    <dgm:cxn modelId="{DB180E83-05C4-49FF-8982-13897935368B}" srcId="{73588854-7D00-46D9-A9D9-1DA87097FD5E}" destId="{FED5AEF9-09E6-4945-B29B-528067592374}" srcOrd="1" destOrd="0" parTransId="{342E6C8E-18A2-47AA-99C9-891429C4C22F}" sibTransId="{DD3E96D9-45F9-4332-BFE0-CAB28AC52517}"/>
    <dgm:cxn modelId="{304B6C84-9890-4272-B48A-D2E0FAFCC115}" type="presOf" srcId="{143D41C2-D285-4906-809A-AED96506732A}" destId="{FD228962-F09D-4AE9-AF72-1F3AF3854510}" srcOrd="0" destOrd="0" presId="urn:microsoft.com/office/officeart/2005/8/layout/default"/>
    <dgm:cxn modelId="{453CA7AD-9AE9-481B-9481-28A2A77B0D4F}" srcId="{73588854-7D00-46D9-A9D9-1DA87097FD5E}" destId="{9D8F03ED-8929-4092-9BB8-076B49831557}" srcOrd="6" destOrd="0" parTransId="{489D8F2D-628E-4D16-8CFF-77379D6BC28B}" sibTransId="{47F97D14-E6B9-42C3-8BA4-99FAAF0F2111}"/>
    <dgm:cxn modelId="{582304AF-72A1-48C3-AC6E-FC2B5BCFB6A1}" type="presOf" srcId="{862784DC-B671-4D63-8402-2983F8528CE8}" destId="{444ECCCF-A096-42F3-8133-B7706BBFC635}" srcOrd="0" destOrd="0" presId="urn:microsoft.com/office/officeart/2005/8/layout/default"/>
    <dgm:cxn modelId="{0156F3B6-2A92-4B31-AFC4-2F0F80006981}" type="presOf" srcId="{9D8F03ED-8929-4092-9BB8-076B49831557}" destId="{2A8E0429-8025-4D3B-AE0E-E13CC143B18F}" srcOrd="0" destOrd="0" presId="urn:microsoft.com/office/officeart/2005/8/layout/default"/>
    <dgm:cxn modelId="{3FB978C1-2A4E-49FD-AF9B-11DC541C0FA9}" type="presOf" srcId="{73588854-7D00-46D9-A9D9-1DA87097FD5E}" destId="{5386EB2C-058D-453A-9FED-89F15E10D9A3}" srcOrd="0" destOrd="0" presId="urn:microsoft.com/office/officeart/2005/8/layout/default"/>
    <dgm:cxn modelId="{27F87BD8-40C4-4807-B10A-926D27F61716}" type="presOf" srcId="{8656A377-6748-43D3-8ECA-C59FC1794BF9}" destId="{393585D3-4B72-4D4C-93F8-D74CA31E43CB}" srcOrd="0" destOrd="0" presId="urn:microsoft.com/office/officeart/2005/8/layout/default"/>
    <dgm:cxn modelId="{92029EE8-5D4F-4594-862F-6D3738ED2C2D}" srcId="{73588854-7D00-46D9-A9D9-1DA87097FD5E}" destId="{862784DC-B671-4D63-8402-2983F8528CE8}" srcOrd="7" destOrd="0" parTransId="{34A60C8E-F9B2-4E21-968A-EB1718B2E772}" sibTransId="{1C250D71-9478-4D6A-8F4B-AE1AB1AB6D24}"/>
    <dgm:cxn modelId="{F698A1F5-7790-4592-99FC-FCD1B5CE9ECC}" srcId="{73588854-7D00-46D9-A9D9-1DA87097FD5E}" destId="{143D41C2-D285-4906-809A-AED96506732A}" srcOrd="5" destOrd="0" parTransId="{90A1C6ED-67B2-436A-B5AF-E9B0543BBC42}" sibTransId="{83318C3E-17BE-4689-A6BC-422466F00012}"/>
    <dgm:cxn modelId="{C159AEF9-36CC-4869-BC95-867B29C209D6}" type="presOf" srcId="{3FC61FFF-3F32-4725-97CD-8D88C5329D4E}" destId="{D65C70B4-386C-4131-80FA-A1E5391C7440}" srcOrd="0" destOrd="0" presId="urn:microsoft.com/office/officeart/2005/8/layout/default"/>
    <dgm:cxn modelId="{C68E9260-6B96-43F6-8B44-34B490C1C9AF}" type="presParOf" srcId="{5386EB2C-058D-453A-9FED-89F15E10D9A3}" destId="{059D2AEC-9069-423C-BB64-D4898460B4B7}" srcOrd="0" destOrd="0" presId="urn:microsoft.com/office/officeart/2005/8/layout/default"/>
    <dgm:cxn modelId="{C38D9749-F329-4D34-BF27-50C5AEF243D4}" type="presParOf" srcId="{5386EB2C-058D-453A-9FED-89F15E10D9A3}" destId="{9050283A-1D39-4FD5-9364-B59F70B70463}" srcOrd="1" destOrd="0" presId="urn:microsoft.com/office/officeart/2005/8/layout/default"/>
    <dgm:cxn modelId="{08FB6925-067E-4A22-BF67-1A3F51717147}" type="presParOf" srcId="{5386EB2C-058D-453A-9FED-89F15E10D9A3}" destId="{16913D8D-8589-4170-A89A-9482871FEBE3}" srcOrd="2" destOrd="0" presId="urn:microsoft.com/office/officeart/2005/8/layout/default"/>
    <dgm:cxn modelId="{99E10538-CE83-4B13-AE08-45DB8E5C713C}" type="presParOf" srcId="{5386EB2C-058D-453A-9FED-89F15E10D9A3}" destId="{6490A0E8-7B86-402F-87F7-BC0676265BC0}" srcOrd="3" destOrd="0" presId="urn:microsoft.com/office/officeart/2005/8/layout/default"/>
    <dgm:cxn modelId="{4BFD1F40-C4FE-4C94-B4B7-A56C79DE7162}" type="presParOf" srcId="{5386EB2C-058D-453A-9FED-89F15E10D9A3}" destId="{02F7D850-91E2-491E-BFC0-DDAAA3C578AC}" srcOrd="4" destOrd="0" presId="urn:microsoft.com/office/officeart/2005/8/layout/default"/>
    <dgm:cxn modelId="{76BDD68D-B89A-4557-AC62-F4132E345A01}" type="presParOf" srcId="{5386EB2C-058D-453A-9FED-89F15E10D9A3}" destId="{2B737BDF-23CF-4F2F-9FB3-07FE6797B862}" srcOrd="5" destOrd="0" presId="urn:microsoft.com/office/officeart/2005/8/layout/default"/>
    <dgm:cxn modelId="{3DD81EA5-E334-4FD5-B44F-44BABCC7752B}" type="presParOf" srcId="{5386EB2C-058D-453A-9FED-89F15E10D9A3}" destId="{D65C70B4-386C-4131-80FA-A1E5391C7440}" srcOrd="6" destOrd="0" presId="urn:microsoft.com/office/officeart/2005/8/layout/default"/>
    <dgm:cxn modelId="{B8F48613-B405-4FA3-AFB1-79B7220AD3CF}" type="presParOf" srcId="{5386EB2C-058D-453A-9FED-89F15E10D9A3}" destId="{58B507EE-B026-48F8-9201-C8E7122EFB13}" srcOrd="7" destOrd="0" presId="urn:microsoft.com/office/officeart/2005/8/layout/default"/>
    <dgm:cxn modelId="{7D594931-065B-4EB5-9E94-668BF135601D}" type="presParOf" srcId="{5386EB2C-058D-453A-9FED-89F15E10D9A3}" destId="{393585D3-4B72-4D4C-93F8-D74CA31E43CB}" srcOrd="8" destOrd="0" presId="urn:microsoft.com/office/officeart/2005/8/layout/default"/>
    <dgm:cxn modelId="{AB1D3A07-D88F-4EFA-90A3-368C59F8D0C9}" type="presParOf" srcId="{5386EB2C-058D-453A-9FED-89F15E10D9A3}" destId="{08F64DF1-839A-40DD-BC9B-92C1F752A109}" srcOrd="9" destOrd="0" presId="urn:microsoft.com/office/officeart/2005/8/layout/default"/>
    <dgm:cxn modelId="{F691513C-B014-4FE2-8AFD-EB01911636F9}" type="presParOf" srcId="{5386EB2C-058D-453A-9FED-89F15E10D9A3}" destId="{FD228962-F09D-4AE9-AF72-1F3AF3854510}" srcOrd="10" destOrd="0" presId="urn:microsoft.com/office/officeart/2005/8/layout/default"/>
    <dgm:cxn modelId="{BB573842-6446-4994-A1A1-02789ED00A99}" type="presParOf" srcId="{5386EB2C-058D-453A-9FED-89F15E10D9A3}" destId="{F17578CA-60B4-4E1B-BEF7-BF92D426AF7E}" srcOrd="11" destOrd="0" presId="urn:microsoft.com/office/officeart/2005/8/layout/default"/>
    <dgm:cxn modelId="{64A26FBA-FF53-469C-BE28-BAB55816FE4E}" type="presParOf" srcId="{5386EB2C-058D-453A-9FED-89F15E10D9A3}" destId="{2A8E0429-8025-4D3B-AE0E-E13CC143B18F}" srcOrd="12" destOrd="0" presId="urn:microsoft.com/office/officeart/2005/8/layout/default"/>
    <dgm:cxn modelId="{0D5D821F-14E6-43F6-9EB0-EFB0ACB48223}" type="presParOf" srcId="{5386EB2C-058D-453A-9FED-89F15E10D9A3}" destId="{DBF15D37-1C80-42DD-A662-650C200D7B1E}" srcOrd="13" destOrd="0" presId="urn:microsoft.com/office/officeart/2005/8/layout/default"/>
    <dgm:cxn modelId="{8C737F19-A1C3-47AC-87E0-F1C81C548345}" type="presParOf" srcId="{5386EB2C-058D-453A-9FED-89F15E10D9A3}" destId="{444ECCCF-A096-42F3-8133-B7706BBFC635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84309D-D6F2-4FA5-96D0-B79387BB747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607AE62-14D9-445B-9A03-76BFC26A8940}">
      <dgm:prSet/>
      <dgm:spPr/>
      <dgm:t>
        <a:bodyPr/>
        <a:lstStyle/>
        <a:p>
          <a:r>
            <a:rPr lang="en-US" b="1"/>
            <a:t>Sponsorship:</a:t>
          </a:r>
          <a:r>
            <a:rPr lang="en-US"/>
            <a:t> ensuring there is active sponsorship for the change at a senior executive level within the organization and engaging this sponsorship to achieve the desired results.</a:t>
          </a:r>
        </a:p>
      </dgm:t>
    </dgm:pt>
    <dgm:pt modelId="{DF1D9073-6CE1-48CD-868D-ABFE8ECEF3F2}" type="parTrans" cxnId="{9FF1B646-F30F-41E2-AB3D-83A15AC6DCF9}">
      <dgm:prSet/>
      <dgm:spPr/>
      <dgm:t>
        <a:bodyPr/>
        <a:lstStyle/>
        <a:p>
          <a:endParaRPr lang="en-US"/>
        </a:p>
      </dgm:t>
    </dgm:pt>
    <dgm:pt modelId="{87A44AC7-B3AF-42C6-B322-F5DABDF3D661}" type="sibTrans" cxnId="{9FF1B646-F30F-41E2-AB3D-83A15AC6DCF9}">
      <dgm:prSet/>
      <dgm:spPr/>
      <dgm:t>
        <a:bodyPr/>
        <a:lstStyle/>
        <a:p>
          <a:endParaRPr lang="en-US"/>
        </a:p>
      </dgm:t>
    </dgm:pt>
    <dgm:pt modelId="{367E82EF-CC8E-4569-9132-F901B2701BA7}">
      <dgm:prSet/>
      <dgm:spPr/>
      <dgm:t>
        <a:bodyPr/>
        <a:lstStyle/>
        <a:p>
          <a:r>
            <a:rPr lang="en-US" b="1" dirty="0"/>
            <a:t>Buy-in:</a:t>
          </a:r>
          <a:r>
            <a:rPr lang="en-US" dirty="0"/>
            <a:t> gaining buy-in for the changes from those involved and affected, directly or indirectly.</a:t>
          </a:r>
        </a:p>
      </dgm:t>
    </dgm:pt>
    <dgm:pt modelId="{5166196B-3AD7-44C9-B916-1C9CA4C912E7}" type="parTrans" cxnId="{65293134-16D8-4DDC-B6D6-86FDA4E44FDE}">
      <dgm:prSet/>
      <dgm:spPr/>
      <dgm:t>
        <a:bodyPr/>
        <a:lstStyle/>
        <a:p>
          <a:endParaRPr lang="en-US"/>
        </a:p>
      </dgm:t>
    </dgm:pt>
    <dgm:pt modelId="{40453F8E-738E-4DD0-BFC4-E0D42EE7627E}" type="sibTrans" cxnId="{65293134-16D8-4DDC-B6D6-86FDA4E44FDE}">
      <dgm:prSet/>
      <dgm:spPr/>
      <dgm:t>
        <a:bodyPr/>
        <a:lstStyle/>
        <a:p>
          <a:endParaRPr lang="en-US"/>
        </a:p>
      </dgm:t>
    </dgm:pt>
    <dgm:pt modelId="{0228B463-DF2B-4966-833E-987116E75638}">
      <dgm:prSet/>
      <dgm:spPr/>
      <dgm:t>
        <a:bodyPr/>
        <a:lstStyle/>
        <a:p>
          <a:r>
            <a:rPr lang="en-US" b="1"/>
            <a:t>Involvement:</a:t>
          </a:r>
          <a:r>
            <a:rPr lang="en-US"/>
            <a:t> involving the right people in the design and implementation of changes, to make sure the right changes are made.</a:t>
          </a:r>
        </a:p>
      </dgm:t>
    </dgm:pt>
    <dgm:pt modelId="{DE348060-432A-425F-A772-4DF0CDF9EA27}" type="parTrans" cxnId="{15FB62E1-1A63-4634-9030-DFF1F06FEB42}">
      <dgm:prSet/>
      <dgm:spPr/>
      <dgm:t>
        <a:bodyPr/>
        <a:lstStyle/>
        <a:p>
          <a:endParaRPr lang="en-US"/>
        </a:p>
      </dgm:t>
    </dgm:pt>
    <dgm:pt modelId="{6F2FF1B6-6411-4ED2-96EE-EE2A3B76B5C1}" type="sibTrans" cxnId="{15FB62E1-1A63-4634-9030-DFF1F06FEB42}">
      <dgm:prSet/>
      <dgm:spPr/>
      <dgm:t>
        <a:bodyPr/>
        <a:lstStyle/>
        <a:p>
          <a:endParaRPr lang="en-US"/>
        </a:p>
      </dgm:t>
    </dgm:pt>
    <dgm:pt modelId="{4B11ACC4-28D0-4C9F-B25C-845E28E82B80}">
      <dgm:prSet/>
      <dgm:spPr/>
      <dgm:t>
        <a:bodyPr/>
        <a:lstStyle/>
        <a:p>
          <a:r>
            <a:rPr lang="en-US" b="1"/>
            <a:t>Impact:</a:t>
          </a:r>
          <a:r>
            <a:rPr lang="en-US"/>
            <a:t> assessing and addressing how the changes will affect people.</a:t>
          </a:r>
        </a:p>
      </dgm:t>
    </dgm:pt>
    <dgm:pt modelId="{48E857C0-F5A0-41FD-A4A9-5EE0D618DA8B}" type="parTrans" cxnId="{62A75F2A-C8C2-4E06-8BDC-C27D9B20E830}">
      <dgm:prSet/>
      <dgm:spPr/>
      <dgm:t>
        <a:bodyPr/>
        <a:lstStyle/>
        <a:p>
          <a:endParaRPr lang="en-US"/>
        </a:p>
      </dgm:t>
    </dgm:pt>
    <dgm:pt modelId="{3F00DAD2-DE47-4BDF-98C0-FF792600CC18}" type="sibTrans" cxnId="{62A75F2A-C8C2-4E06-8BDC-C27D9B20E830}">
      <dgm:prSet/>
      <dgm:spPr/>
      <dgm:t>
        <a:bodyPr/>
        <a:lstStyle/>
        <a:p>
          <a:endParaRPr lang="en-US"/>
        </a:p>
      </dgm:t>
    </dgm:pt>
    <dgm:pt modelId="{42F4863C-547B-433D-9CE9-C7D1D2D6E147}">
      <dgm:prSet/>
      <dgm:spPr/>
      <dgm:t>
        <a:bodyPr/>
        <a:lstStyle/>
        <a:p>
          <a:r>
            <a:rPr lang="en-US" b="1"/>
            <a:t>Communication:</a:t>
          </a:r>
          <a:r>
            <a:rPr lang="en-US"/>
            <a:t> telling everyone who's affected about the changes.</a:t>
          </a:r>
        </a:p>
      </dgm:t>
    </dgm:pt>
    <dgm:pt modelId="{B72868A1-9995-4081-95E3-2BB647491278}" type="parTrans" cxnId="{9D8F759F-3252-4DA8-A930-CB40214FE055}">
      <dgm:prSet/>
      <dgm:spPr/>
      <dgm:t>
        <a:bodyPr/>
        <a:lstStyle/>
        <a:p>
          <a:endParaRPr lang="en-US"/>
        </a:p>
      </dgm:t>
    </dgm:pt>
    <dgm:pt modelId="{57F46ABD-4E8F-47D7-9577-6071432E1389}" type="sibTrans" cxnId="{9D8F759F-3252-4DA8-A930-CB40214FE055}">
      <dgm:prSet/>
      <dgm:spPr/>
      <dgm:t>
        <a:bodyPr/>
        <a:lstStyle/>
        <a:p>
          <a:endParaRPr lang="en-US"/>
        </a:p>
      </dgm:t>
    </dgm:pt>
    <dgm:pt modelId="{19167082-3657-41F9-AA3B-8B78D0AF8FAD}">
      <dgm:prSet/>
      <dgm:spPr/>
      <dgm:t>
        <a:bodyPr/>
        <a:lstStyle/>
        <a:p>
          <a:r>
            <a:rPr lang="en-US" b="1"/>
            <a:t>Readiness:</a:t>
          </a:r>
          <a:r>
            <a:rPr lang="en-US"/>
            <a:t> getting people ready to adapt to the changes, by ensuring they have the right information, training and help.</a:t>
          </a:r>
        </a:p>
      </dgm:t>
    </dgm:pt>
    <dgm:pt modelId="{29725A6A-2950-4D36-9105-1154EED7254D}" type="parTrans" cxnId="{4DE3D824-C8E9-49C3-A52D-A76ED97C23FE}">
      <dgm:prSet/>
      <dgm:spPr/>
      <dgm:t>
        <a:bodyPr/>
        <a:lstStyle/>
        <a:p>
          <a:endParaRPr lang="en-US"/>
        </a:p>
      </dgm:t>
    </dgm:pt>
    <dgm:pt modelId="{344542FB-43DC-457A-8F3A-40F20855EBB8}" type="sibTrans" cxnId="{4DE3D824-C8E9-49C3-A52D-A76ED97C23FE}">
      <dgm:prSet/>
      <dgm:spPr/>
      <dgm:t>
        <a:bodyPr/>
        <a:lstStyle/>
        <a:p>
          <a:endParaRPr lang="en-US"/>
        </a:p>
      </dgm:t>
    </dgm:pt>
    <dgm:pt modelId="{CF2FA853-2229-48CB-A3C9-20D0A65C0B47}" type="pres">
      <dgm:prSet presAssocID="{5784309D-D6F2-4FA5-96D0-B79387BB747F}" presName="root" presStyleCnt="0">
        <dgm:presLayoutVars>
          <dgm:dir/>
          <dgm:resizeHandles val="exact"/>
        </dgm:presLayoutVars>
      </dgm:prSet>
      <dgm:spPr/>
    </dgm:pt>
    <dgm:pt modelId="{697C5BD0-9350-45B8-8A16-9B08D29FD421}" type="pres">
      <dgm:prSet presAssocID="{4607AE62-14D9-445B-9A03-76BFC26A8940}" presName="compNode" presStyleCnt="0"/>
      <dgm:spPr/>
    </dgm:pt>
    <dgm:pt modelId="{3F72C1AF-A064-4324-A32F-7005FAADC772}" type="pres">
      <dgm:prSet presAssocID="{4607AE62-14D9-445B-9A03-76BFC26A8940}" presName="bgRect" presStyleLbl="bgShp" presStyleIdx="0" presStyleCnt="6"/>
      <dgm:spPr/>
    </dgm:pt>
    <dgm:pt modelId="{417379AB-9105-46C1-994C-553F91E3A0EB}" type="pres">
      <dgm:prSet presAssocID="{4607AE62-14D9-445B-9A03-76BFC26A894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5950083F-2B36-455C-B872-DADB3D0F9E3A}" type="pres">
      <dgm:prSet presAssocID="{4607AE62-14D9-445B-9A03-76BFC26A8940}" presName="spaceRect" presStyleCnt="0"/>
      <dgm:spPr/>
    </dgm:pt>
    <dgm:pt modelId="{CD9E4907-EEAD-415E-9919-6BF97A7ACDC2}" type="pres">
      <dgm:prSet presAssocID="{4607AE62-14D9-445B-9A03-76BFC26A8940}" presName="parTx" presStyleLbl="revTx" presStyleIdx="0" presStyleCnt="6">
        <dgm:presLayoutVars>
          <dgm:chMax val="0"/>
          <dgm:chPref val="0"/>
        </dgm:presLayoutVars>
      </dgm:prSet>
      <dgm:spPr/>
    </dgm:pt>
    <dgm:pt modelId="{4A0F4062-A309-45A0-9D64-31C39A86106D}" type="pres">
      <dgm:prSet presAssocID="{87A44AC7-B3AF-42C6-B322-F5DABDF3D661}" presName="sibTrans" presStyleCnt="0"/>
      <dgm:spPr/>
    </dgm:pt>
    <dgm:pt modelId="{FF9AE2EE-CEA6-4C7F-A2EE-E6DB033D68CB}" type="pres">
      <dgm:prSet presAssocID="{367E82EF-CC8E-4569-9132-F901B2701BA7}" presName="compNode" presStyleCnt="0"/>
      <dgm:spPr/>
    </dgm:pt>
    <dgm:pt modelId="{A68AABF8-21CC-480E-A27D-A3DBD4D1F7B4}" type="pres">
      <dgm:prSet presAssocID="{367E82EF-CC8E-4569-9132-F901B2701BA7}" presName="bgRect" presStyleLbl="bgShp" presStyleIdx="1" presStyleCnt="6"/>
      <dgm:spPr/>
    </dgm:pt>
    <dgm:pt modelId="{D0BCB910-CE00-43BD-9F11-279F750C87ED}" type="pres">
      <dgm:prSet presAssocID="{367E82EF-CC8E-4569-9132-F901B2701BA7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495D44A7-CB95-496F-A66F-A09A8190A46D}" type="pres">
      <dgm:prSet presAssocID="{367E82EF-CC8E-4569-9132-F901B2701BA7}" presName="spaceRect" presStyleCnt="0"/>
      <dgm:spPr/>
    </dgm:pt>
    <dgm:pt modelId="{3CEC1550-20B2-46D0-9847-60B9FD5D028B}" type="pres">
      <dgm:prSet presAssocID="{367E82EF-CC8E-4569-9132-F901B2701BA7}" presName="parTx" presStyleLbl="revTx" presStyleIdx="1" presStyleCnt="6">
        <dgm:presLayoutVars>
          <dgm:chMax val="0"/>
          <dgm:chPref val="0"/>
        </dgm:presLayoutVars>
      </dgm:prSet>
      <dgm:spPr/>
    </dgm:pt>
    <dgm:pt modelId="{867743CE-4205-44E5-BE68-DAAF8D8C5EF2}" type="pres">
      <dgm:prSet presAssocID="{40453F8E-738E-4DD0-BFC4-E0D42EE7627E}" presName="sibTrans" presStyleCnt="0"/>
      <dgm:spPr/>
    </dgm:pt>
    <dgm:pt modelId="{D3986E10-4A40-433E-9A69-BE6775B76C57}" type="pres">
      <dgm:prSet presAssocID="{0228B463-DF2B-4966-833E-987116E75638}" presName="compNode" presStyleCnt="0"/>
      <dgm:spPr/>
    </dgm:pt>
    <dgm:pt modelId="{DBE2D04A-49EC-4B74-B673-75A68CD78920}" type="pres">
      <dgm:prSet presAssocID="{0228B463-DF2B-4966-833E-987116E75638}" presName="bgRect" presStyleLbl="bgShp" presStyleIdx="2" presStyleCnt="6"/>
      <dgm:spPr/>
    </dgm:pt>
    <dgm:pt modelId="{F6D98A4D-E9FB-40D8-9B15-C8FB72DD66E8}" type="pres">
      <dgm:prSet presAssocID="{0228B463-DF2B-4966-833E-987116E7563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3BA2C96E-EDA2-4B84-A5D8-F45A4D797824}" type="pres">
      <dgm:prSet presAssocID="{0228B463-DF2B-4966-833E-987116E75638}" presName="spaceRect" presStyleCnt="0"/>
      <dgm:spPr/>
    </dgm:pt>
    <dgm:pt modelId="{C607CD8E-4F2E-48C0-A2F9-D800913AAA2B}" type="pres">
      <dgm:prSet presAssocID="{0228B463-DF2B-4966-833E-987116E75638}" presName="parTx" presStyleLbl="revTx" presStyleIdx="2" presStyleCnt="6">
        <dgm:presLayoutVars>
          <dgm:chMax val="0"/>
          <dgm:chPref val="0"/>
        </dgm:presLayoutVars>
      </dgm:prSet>
      <dgm:spPr/>
    </dgm:pt>
    <dgm:pt modelId="{3E9EF96A-9F65-41D9-B695-68CABD91A3B4}" type="pres">
      <dgm:prSet presAssocID="{6F2FF1B6-6411-4ED2-96EE-EE2A3B76B5C1}" presName="sibTrans" presStyleCnt="0"/>
      <dgm:spPr/>
    </dgm:pt>
    <dgm:pt modelId="{7429C450-D8A2-4E9F-9E5E-4CB4CE58D5E9}" type="pres">
      <dgm:prSet presAssocID="{4B11ACC4-28D0-4C9F-B25C-845E28E82B80}" presName="compNode" presStyleCnt="0"/>
      <dgm:spPr/>
    </dgm:pt>
    <dgm:pt modelId="{8FEA8579-5100-49BC-8A06-B7287177E033}" type="pres">
      <dgm:prSet presAssocID="{4B11ACC4-28D0-4C9F-B25C-845E28E82B80}" presName="bgRect" presStyleLbl="bgShp" presStyleIdx="3" presStyleCnt="6"/>
      <dgm:spPr/>
    </dgm:pt>
    <dgm:pt modelId="{3B4D0BDF-B413-41EA-A1B2-3600E44C2D15}" type="pres">
      <dgm:prSet presAssocID="{4B11ACC4-28D0-4C9F-B25C-845E28E82B80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mize"/>
        </a:ext>
      </dgm:extLst>
    </dgm:pt>
    <dgm:pt modelId="{F57B97CE-06C7-40F8-BF3B-D337A8981E2E}" type="pres">
      <dgm:prSet presAssocID="{4B11ACC4-28D0-4C9F-B25C-845E28E82B80}" presName="spaceRect" presStyleCnt="0"/>
      <dgm:spPr/>
    </dgm:pt>
    <dgm:pt modelId="{668D5DF2-1AAE-48F9-9B5D-3EF2B7A59FEA}" type="pres">
      <dgm:prSet presAssocID="{4B11ACC4-28D0-4C9F-B25C-845E28E82B80}" presName="parTx" presStyleLbl="revTx" presStyleIdx="3" presStyleCnt="6">
        <dgm:presLayoutVars>
          <dgm:chMax val="0"/>
          <dgm:chPref val="0"/>
        </dgm:presLayoutVars>
      </dgm:prSet>
      <dgm:spPr/>
    </dgm:pt>
    <dgm:pt modelId="{499EEEC0-2A6E-4AAB-A82A-A4230D274A79}" type="pres">
      <dgm:prSet presAssocID="{3F00DAD2-DE47-4BDF-98C0-FF792600CC18}" presName="sibTrans" presStyleCnt="0"/>
      <dgm:spPr/>
    </dgm:pt>
    <dgm:pt modelId="{EC582BE3-6005-4D54-8BF3-EDEB8F6882A5}" type="pres">
      <dgm:prSet presAssocID="{42F4863C-547B-433D-9CE9-C7D1D2D6E147}" presName="compNode" presStyleCnt="0"/>
      <dgm:spPr/>
    </dgm:pt>
    <dgm:pt modelId="{7A3011D7-2931-43CE-AEA6-D45C4FA8816F}" type="pres">
      <dgm:prSet presAssocID="{42F4863C-547B-433D-9CE9-C7D1D2D6E147}" presName="bgRect" presStyleLbl="bgShp" presStyleIdx="4" presStyleCnt="6"/>
      <dgm:spPr/>
    </dgm:pt>
    <dgm:pt modelId="{BC979819-0690-45DA-A89E-0B66CB432506}" type="pres">
      <dgm:prSet presAssocID="{42F4863C-547B-433D-9CE9-C7D1D2D6E147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CA45A23B-A702-4E79-8DA6-CD66C1C240D7}" type="pres">
      <dgm:prSet presAssocID="{42F4863C-547B-433D-9CE9-C7D1D2D6E147}" presName="spaceRect" presStyleCnt="0"/>
      <dgm:spPr/>
    </dgm:pt>
    <dgm:pt modelId="{03A5FEA2-D1D0-464E-8B27-8BB3C8BB13A4}" type="pres">
      <dgm:prSet presAssocID="{42F4863C-547B-433D-9CE9-C7D1D2D6E147}" presName="parTx" presStyleLbl="revTx" presStyleIdx="4" presStyleCnt="6">
        <dgm:presLayoutVars>
          <dgm:chMax val="0"/>
          <dgm:chPref val="0"/>
        </dgm:presLayoutVars>
      </dgm:prSet>
      <dgm:spPr/>
    </dgm:pt>
    <dgm:pt modelId="{7C044B86-9EC0-4F22-B692-856C20137AF3}" type="pres">
      <dgm:prSet presAssocID="{57F46ABD-4E8F-47D7-9577-6071432E1389}" presName="sibTrans" presStyleCnt="0"/>
      <dgm:spPr/>
    </dgm:pt>
    <dgm:pt modelId="{7B1A06F1-0EE9-403E-B144-975A4AF854B6}" type="pres">
      <dgm:prSet presAssocID="{19167082-3657-41F9-AA3B-8B78D0AF8FAD}" presName="compNode" presStyleCnt="0"/>
      <dgm:spPr/>
    </dgm:pt>
    <dgm:pt modelId="{55F74141-73C4-4C23-9CFA-ACEA036A6B60}" type="pres">
      <dgm:prSet presAssocID="{19167082-3657-41F9-AA3B-8B78D0AF8FAD}" presName="bgRect" presStyleLbl="bgShp" presStyleIdx="5" presStyleCnt="6"/>
      <dgm:spPr/>
    </dgm:pt>
    <dgm:pt modelId="{C10CFE65-02B7-4505-90C5-3307B7A82F0F}" type="pres">
      <dgm:prSet presAssocID="{19167082-3657-41F9-AA3B-8B78D0AF8FAD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oldier"/>
        </a:ext>
      </dgm:extLst>
    </dgm:pt>
    <dgm:pt modelId="{77B411A7-1CDE-48D0-87B1-46CADCDC63B9}" type="pres">
      <dgm:prSet presAssocID="{19167082-3657-41F9-AA3B-8B78D0AF8FAD}" presName="spaceRect" presStyleCnt="0"/>
      <dgm:spPr/>
    </dgm:pt>
    <dgm:pt modelId="{FF60EEA5-CCAE-4682-9C46-9239F137D462}" type="pres">
      <dgm:prSet presAssocID="{19167082-3657-41F9-AA3B-8B78D0AF8FA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4DE3D824-C8E9-49C3-A52D-A76ED97C23FE}" srcId="{5784309D-D6F2-4FA5-96D0-B79387BB747F}" destId="{19167082-3657-41F9-AA3B-8B78D0AF8FAD}" srcOrd="5" destOrd="0" parTransId="{29725A6A-2950-4D36-9105-1154EED7254D}" sibTransId="{344542FB-43DC-457A-8F3A-40F20855EBB8}"/>
    <dgm:cxn modelId="{616A9729-65AC-479E-86C1-1F8097E10343}" type="presOf" srcId="{4607AE62-14D9-445B-9A03-76BFC26A8940}" destId="{CD9E4907-EEAD-415E-9919-6BF97A7ACDC2}" srcOrd="0" destOrd="0" presId="urn:microsoft.com/office/officeart/2018/2/layout/IconVerticalSolidList"/>
    <dgm:cxn modelId="{62A75F2A-C8C2-4E06-8BDC-C27D9B20E830}" srcId="{5784309D-D6F2-4FA5-96D0-B79387BB747F}" destId="{4B11ACC4-28D0-4C9F-B25C-845E28E82B80}" srcOrd="3" destOrd="0" parTransId="{48E857C0-F5A0-41FD-A4A9-5EE0D618DA8B}" sibTransId="{3F00DAD2-DE47-4BDF-98C0-FF792600CC18}"/>
    <dgm:cxn modelId="{FCAC772C-41DB-4DF9-A430-E8716230BFFC}" type="presOf" srcId="{4B11ACC4-28D0-4C9F-B25C-845E28E82B80}" destId="{668D5DF2-1AAE-48F9-9B5D-3EF2B7A59FEA}" srcOrd="0" destOrd="0" presId="urn:microsoft.com/office/officeart/2018/2/layout/IconVerticalSolidList"/>
    <dgm:cxn modelId="{65293134-16D8-4DDC-B6D6-86FDA4E44FDE}" srcId="{5784309D-D6F2-4FA5-96D0-B79387BB747F}" destId="{367E82EF-CC8E-4569-9132-F901B2701BA7}" srcOrd="1" destOrd="0" parTransId="{5166196B-3AD7-44C9-B916-1C9CA4C912E7}" sibTransId="{40453F8E-738E-4DD0-BFC4-E0D42EE7627E}"/>
    <dgm:cxn modelId="{DC88985F-5EF3-45BC-A29C-A557FFE91862}" type="presOf" srcId="{5784309D-D6F2-4FA5-96D0-B79387BB747F}" destId="{CF2FA853-2229-48CB-A3C9-20D0A65C0B47}" srcOrd="0" destOrd="0" presId="urn:microsoft.com/office/officeart/2018/2/layout/IconVerticalSolidList"/>
    <dgm:cxn modelId="{9FF1B646-F30F-41E2-AB3D-83A15AC6DCF9}" srcId="{5784309D-D6F2-4FA5-96D0-B79387BB747F}" destId="{4607AE62-14D9-445B-9A03-76BFC26A8940}" srcOrd="0" destOrd="0" parTransId="{DF1D9073-6CE1-48CD-868D-ABFE8ECEF3F2}" sibTransId="{87A44AC7-B3AF-42C6-B322-F5DABDF3D661}"/>
    <dgm:cxn modelId="{52D79248-FEC1-443B-A2DA-FFA4A860AFFC}" type="presOf" srcId="{367E82EF-CC8E-4569-9132-F901B2701BA7}" destId="{3CEC1550-20B2-46D0-9847-60B9FD5D028B}" srcOrd="0" destOrd="0" presId="urn:microsoft.com/office/officeart/2018/2/layout/IconVerticalSolidList"/>
    <dgm:cxn modelId="{58DF4655-8FBE-4BB2-839A-D233F4A0FD37}" type="presOf" srcId="{42F4863C-547B-433D-9CE9-C7D1D2D6E147}" destId="{03A5FEA2-D1D0-464E-8B27-8BB3C8BB13A4}" srcOrd="0" destOrd="0" presId="urn:microsoft.com/office/officeart/2018/2/layout/IconVerticalSolidList"/>
    <dgm:cxn modelId="{E113D080-565A-4D44-A076-3DC2F2A0257C}" type="presOf" srcId="{0228B463-DF2B-4966-833E-987116E75638}" destId="{C607CD8E-4F2E-48C0-A2F9-D800913AAA2B}" srcOrd="0" destOrd="0" presId="urn:microsoft.com/office/officeart/2018/2/layout/IconVerticalSolidList"/>
    <dgm:cxn modelId="{5221CF87-2BFE-4A62-BCCA-23BB8AE8951D}" type="presOf" srcId="{19167082-3657-41F9-AA3B-8B78D0AF8FAD}" destId="{FF60EEA5-CCAE-4682-9C46-9239F137D462}" srcOrd="0" destOrd="0" presId="urn:microsoft.com/office/officeart/2018/2/layout/IconVerticalSolidList"/>
    <dgm:cxn modelId="{9D8F759F-3252-4DA8-A930-CB40214FE055}" srcId="{5784309D-D6F2-4FA5-96D0-B79387BB747F}" destId="{42F4863C-547B-433D-9CE9-C7D1D2D6E147}" srcOrd="4" destOrd="0" parTransId="{B72868A1-9995-4081-95E3-2BB647491278}" sibTransId="{57F46ABD-4E8F-47D7-9577-6071432E1389}"/>
    <dgm:cxn modelId="{15FB62E1-1A63-4634-9030-DFF1F06FEB42}" srcId="{5784309D-D6F2-4FA5-96D0-B79387BB747F}" destId="{0228B463-DF2B-4966-833E-987116E75638}" srcOrd="2" destOrd="0" parTransId="{DE348060-432A-425F-A772-4DF0CDF9EA27}" sibTransId="{6F2FF1B6-6411-4ED2-96EE-EE2A3B76B5C1}"/>
    <dgm:cxn modelId="{9B7E5D2A-E040-459D-8B3F-7755EAF2BD9E}" type="presParOf" srcId="{CF2FA853-2229-48CB-A3C9-20D0A65C0B47}" destId="{697C5BD0-9350-45B8-8A16-9B08D29FD421}" srcOrd="0" destOrd="0" presId="urn:microsoft.com/office/officeart/2018/2/layout/IconVerticalSolidList"/>
    <dgm:cxn modelId="{26D74D77-F330-4F3B-B678-0651B68DA9B9}" type="presParOf" srcId="{697C5BD0-9350-45B8-8A16-9B08D29FD421}" destId="{3F72C1AF-A064-4324-A32F-7005FAADC772}" srcOrd="0" destOrd="0" presId="urn:microsoft.com/office/officeart/2018/2/layout/IconVerticalSolidList"/>
    <dgm:cxn modelId="{824962C6-9A83-4036-A3F7-E69E11E37B0E}" type="presParOf" srcId="{697C5BD0-9350-45B8-8A16-9B08D29FD421}" destId="{417379AB-9105-46C1-994C-553F91E3A0EB}" srcOrd="1" destOrd="0" presId="urn:microsoft.com/office/officeart/2018/2/layout/IconVerticalSolidList"/>
    <dgm:cxn modelId="{28D100D9-C9F3-489E-B5D8-0724EA04181A}" type="presParOf" srcId="{697C5BD0-9350-45B8-8A16-9B08D29FD421}" destId="{5950083F-2B36-455C-B872-DADB3D0F9E3A}" srcOrd="2" destOrd="0" presId="urn:microsoft.com/office/officeart/2018/2/layout/IconVerticalSolidList"/>
    <dgm:cxn modelId="{C03FDC9D-64C8-4ABC-9E17-A03A3D3B3E8E}" type="presParOf" srcId="{697C5BD0-9350-45B8-8A16-9B08D29FD421}" destId="{CD9E4907-EEAD-415E-9919-6BF97A7ACDC2}" srcOrd="3" destOrd="0" presId="urn:microsoft.com/office/officeart/2018/2/layout/IconVerticalSolidList"/>
    <dgm:cxn modelId="{59046B60-3AFD-4F91-AB8D-349791078C45}" type="presParOf" srcId="{CF2FA853-2229-48CB-A3C9-20D0A65C0B47}" destId="{4A0F4062-A309-45A0-9D64-31C39A86106D}" srcOrd="1" destOrd="0" presId="urn:microsoft.com/office/officeart/2018/2/layout/IconVerticalSolidList"/>
    <dgm:cxn modelId="{77EC32A5-E7DC-4EFD-B8AA-4545026D3BC2}" type="presParOf" srcId="{CF2FA853-2229-48CB-A3C9-20D0A65C0B47}" destId="{FF9AE2EE-CEA6-4C7F-A2EE-E6DB033D68CB}" srcOrd="2" destOrd="0" presId="urn:microsoft.com/office/officeart/2018/2/layout/IconVerticalSolidList"/>
    <dgm:cxn modelId="{287F9855-629D-425D-A56D-690C4D92152F}" type="presParOf" srcId="{FF9AE2EE-CEA6-4C7F-A2EE-E6DB033D68CB}" destId="{A68AABF8-21CC-480E-A27D-A3DBD4D1F7B4}" srcOrd="0" destOrd="0" presId="urn:microsoft.com/office/officeart/2018/2/layout/IconVerticalSolidList"/>
    <dgm:cxn modelId="{1194E307-F0C9-4C5D-8FF5-9742E3677188}" type="presParOf" srcId="{FF9AE2EE-CEA6-4C7F-A2EE-E6DB033D68CB}" destId="{D0BCB910-CE00-43BD-9F11-279F750C87ED}" srcOrd="1" destOrd="0" presId="urn:microsoft.com/office/officeart/2018/2/layout/IconVerticalSolidList"/>
    <dgm:cxn modelId="{6E522A26-69A1-4342-9FB9-A14EBBB7D704}" type="presParOf" srcId="{FF9AE2EE-CEA6-4C7F-A2EE-E6DB033D68CB}" destId="{495D44A7-CB95-496F-A66F-A09A8190A46D}" srcOrd="2" destOrd="0" presId="urn:microsoft.com/office/officeart/2018/2/layout/IconVerticalSolidList"/>
    <dgm:cxn modelId="{9425692B-E24E-4630-BBE8-FB6B17CF7BCC}" type="presParOf" srcId="{FF9AE2EE-CEA6-4C7F-A2EE-E6DB033D68CB}" destId="{3CEC1550-20B2-46D0-9847-60B9FD5D028B}" srcOrd="3" destOrd="0" presId="urn:microsoft.com/office/officeart/2018/2/layout/IconVerticalSolidList"/>
    <dgm:cxn modelId="{994BA60E-C760-49A2-A171-F66E5E604EE1}" type="presParOf" srcId="{CF2FA853-2229-48CB-A3C9-20D0A65C0B47}" destId="{867743CE-4205-44E5-BE68-DAAF8D8C5EF2}" srcOrd="3" destOrd="0" presId="urn:microsoft.com/office/officeart/2018/2/layout/IconVerticalSolidList"/>
    <dgm:cxn modelId="{4250C68E-B6E4-4B2E-A29B-6BF1CD7BD014}" type="presParOf" srcId="{CF2FA853-2229-48CB-A3C9-20D0A65C0B47}" destId="{D3986E10-4A40-433E-9A69-BE6775B76C57}" srcOrd="4" destOrd="0" presId="urn:microsoft.com/office/officeart/2018/2/layout/IconVerticalSolidList"/>
    <dgm:cxn modelId="{DBB82AB4-7E0D-4A10-9C3A-F25C7392BD16}" type="presParOf" srcId="{D3986E10-4A40-433E-9A69-BE6775B76C57}" destId="{DBE2D04A-49EC-4B74-B673-75A68CD78920}" srcOrd="0" destOrd="0" presId="urn:microsoft.com/office/officeart/2018/2/layout/IconVerticalSolidList"/>
    <dgm:cxn modelId="{B9C26DD6-12D8-4A89-8A2F-33E18BE34730}" type="presParOf" srcId="{D3986E10-4A40-433E-9A69-BE6775B76C57}" destId="{F6D98A4D-E9FB-40D8-9B15-C8FB72DD66E8}" srcOrd="1" destOrd="0" presId="urn:microsoft.com/office/officeart/2018/2/layout/IconVerticalSolidList"/>
    <dgm:cxn modelId="{6184FF3F-158A-4C07-8EEA-EF6EC66B9740}" type="presParOf" srcId="{D3986E10-4A40-433E-9A69-BE6775B76C57}" destId="{3BA2C96E-EDA2-4B84-A5D8-F45A4D797824}" srcOrd="2" destOrd="0" presId="urn:microsoft.com/office/officeart/2018/2/layout/IconVerticalSolidList"/>
    <dgm:cxn modelId="{74DD73E9-86E6-4A5E-A3EA-A3F61603C078}" type="presParOf" srcId="{D3986E10-4A40-433E-9A69-BE6775B76C57}" destId="{C607CD8E-4F2E-48C0-A2F9-D800913AAA2B}" srcOrd="3" destOrd="0" presId="urn:microsoft.com/office/officeart/2018/2/layout/IconVerticalSolidList"/>
    <dgm:cxn modelId="{AD1A9037-839B-4624-B0EE-3D8DEDA75EF5}" type="presParOf" srcId="{CF2FA853-2229-48CB-A3C9-20D0A65C0B47}" destId="{3E9EF96A-9F65-41D9-B695-68CABD91A3B4}" srcOrd="5" destOrd="0" presId="urn:microsoft.com/office/officeart/2018/2/layout/IconVerticalSolidList"/>
    <dgm:cxn modelId="{0E8BB1D2-4CA2-48EF-B41A-5B74CF4F67AF}" type="presParOf" srcId="{CF2FA853-2229-48CB-A3C9-20D0A65C0B47}" destId="{7429C450-D8A2-4E9F-9E5E-4CB4CE58D5E9}" srcOrd="6" destOrd="0" presId="urn:microsoft.com/office/officeart/2018/2/layout/IconVerticalSolidList"/>
    <dgm:cxn modelId="{04AA66EF-57AD-4D69-BE51-3A6874E73817}" type="presParOf" srcId="{7429C450-D8A2-4E9F-9E5E-4CB4CE58D5E9}" destId="{8FEA8579-5100-49BC-8A06-B7287177E033}" srcOrd="0" destOrd="0" presId="urn:microsoft.com/office/officeart/2018/2/layout/IconVerticalSolidList"/>
    <dgm:cxn modelId="{2F512F09-CC21-4499-B533-0C5F1BBE13D1}" type="presParOf" srcId="{7429C450-D8A2-4E9F-9E5E-4CB4CE58D5E9}" destId="{3B4D0BDF-B413-41EA-A1B2-3600E44C2D15}" srcOrd="1" destOrd="0" presId="urn:microsoft.com/office/officeart/2018/2/layout/IconVerticalSolidList"/>
    <dgm:cxn modelId="{92AE7F05-6EF0-4ABA-8DF1-D7DD38C2AD03}" type="presParOf" srcId="{7429C450-D8A2-4E9F-9E5E-4CB4CE58D5E9}" destId="{F57B97CE-06C7-40F8-BF3B-D337A8981E2E}" srcOrd="2" destOrd="0" presId="urn:microsoft.com/office/officeart/2018/2/layout/IconVerticalSolidList"/>
    <dgm:cxn modelId="{2FDC3BB3-8DD5-42A6-AE5E-5199305AF07A}" type="presParOf" srcId="{7429C450-D8A2-4E9F-9E5E-4CB4CE58D5E9}" destId="{668D5DF2-1AAE-48F9-9B5D-3EF2B7A59FEA}" srcOrd="3" destOrd="0" presId="urn:microsoft.com/office/officeart/2018/2/layout/IconVerticalSolidList"/>
    <dgm:cxn modelId="{B08479EA-BBC0-45BC-8FC4-C44053B8FFC1}" type="presParOf" srcId="{CF2FA853-2229-48CB-A3C9-20D0A65C0B47}" destId="{499EEEC0-2A6E-4AAB-A82A-A4230D274A79}" srcOrd="7" destOrd="0" presId="urn:microsoft.com/office/officeart/2018/2/layout/IconVerticalSolidList"/>
    <dgm:cxn modelId="{1DEF336B-E934-47F0-ADB0-E566BAF52E6A}" type="presParOf" srcId="{CF2FA853-2229-48CB-A3C9-20D0A65C0B47}" destId="{EC582BE3-6005-4D54-8BF3-EDEB8F6882A5}" srcOrd="8" destOrd="0" presId="urn:microsoft.com/office/officeart/2018/2/layout/IconVerticalSolidList"/>
    <dgm:cxn modelId="{BF03B873-A76E-4A35-A3D2-E79F8C2DF029}" type="presParOf" srcId="{EC582BE3-6005-4D54-8BF3-EDEB8F6882A5}" destId="{7A3011D7-2931-43CE-AEA6-D45C4FA8816F}" srcOrd="0" destOrd="0" presId="urn:microsoft.com/office/officeart/2018/2/layout/IconVerticalSolidList"/>
    <dgm:cxn modelId="{1AEDB0CD-E90E-491E-8E87-38169F10290F}" type="presParOf" srcId="{EC582BE3-6005-4D54-8BF3-EDEB8F6882A5}" destId="{BC979819-0690-45DA-A89E-0B66CB432506}" srcOrd="1" destOrd="0" presId="urn:microsoft.com/office/officeart/2018/2/layout/IconVerticalSolidList"/>
    <dgm:cxn modelId="{8CB586E0-A0CC-4F69-9CA2-67516D184945}" type="presParOf" srcId="{EC582BE3-6005-4D54-8BF3-EDEB8F6882A5}" destId="{CA45A23B-A702-4E79-8DA6-CD66C1C240D7}" srcOrd="2" destOrd="0" presId="urn:microsoft.com/office/officeart/2018/2/layout/IconVerticalSolidList"/>
    <dgm:cxn modelId="{E82B513F-915E-457B-AE6B-744097F8BFB8}" type="presParOf" srcId="{EC582BE3-6005-4D54-8BF3-EDEB8F6882A5}" destId="{03A5FEA2-D1D0-464E-8B27-8BB3C8BB13A4}" srcOrd="3" destOrd="0" presId="urn:microsoft.com/office/officeart/2018/2/layout/IconVerticalSolidList"/>
    <dgm:cxn modelId="{219228DD-F7E6-4CA7-A325-5B829EEBB682}" type="presParOf" srcId="{CF2FA853-2229-48CB-A3C9-20D0A65C0B47}" destId="{7C044B86-9EC0-4F22-B692-856C20137AF3}" srcOrd="9" destOrd="0" presId="urn:microsoft.com/office/officeart/2018/2/layout/IconVerticalSolidList"/>
    <dgm:cxn modelId="{893F8374-FE79-4451-8538-6264BB5131F0}" type="presParOf" srcId="{CF2FA853-2229-48CB-A3C9-20D0A65C0B47}" destId="{7B1A06F1-0EE9-403E-B144-975A4AF854B6}" srcOrd="10" destOrd="0" presId="urn:microsoft.com/office/officeart/2018/2/layout/IconVerticalSolidList"/>
    <dgm:cxn modelId="{11AF1D37-FE21-4525-88AE-9B61F24D13EB}" type="presParOf" srcId="{7B1A06F1-0EE9-403E-B144-975A4AF854B6}" destId="{55F74141-73C4-4C23-9CFA-ACEA036A6B60}" srcOrd="0" destOrd="0" presId="urn:microsoft.com/office/officeart/2018/2/layout/IconVerticalSolidList"/>
    <dgm:cxn modelId="{0EDE8BCA-36C1-40CB-AEF1-95B0A9E0880C}" type="presParOf" srcId="{7B1A06F1-0EE9-403E-B144-975A4AF854B6}" destId="{C10CFE65-02B7-4505-90C5-3307B7A82F0F}" srcOrd="1" destOrd="0" presId="urn:microsoft.com/office/officeart/2018/2/layout/IconVerticalSolidList"/>
    <dgm:cxn modelId="{F3684716-5C26-47F6-869B-0225B93C5491}" type="presParOf" srcId="{7B1A06F1-0EE9-403E-B144-975A4AF854B6}" destId="{77B411A7-1CDE-48D0-87B1-46CADCDC63B9}" srcOrd="2" destOrd="0" presId="urn:microsoft.com/office/officeart/2018/2/layout/IconVerticalSolidList"/>
    <dgm:cxn modelId="{C8586227-59E4-4C96-9B5C-33D24EAA8909}" type="presParOf" srcId="{7B1A06F1-0EE9-403E-B144-975A4AF854B6}" destId="{FF60EEA5-CCAE-4682-9C46-9239F137D46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D2AEC-9069-423C-BB64-D4898460B4B7}">
      <dsp:nvSpPr>
        <dsp:cNvPr id="0" name=""/>
        <dsp:cNvSpPr/>
      </dsp:nvSpPr>
      <dsp:spPr>
        <a:xfrm>
          <a:off x="3080" y="587635"/>
          <a:ext cx="2444055" cy="14664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A leader with the following skills:</a:t>
          </a:r>
          <a:endParaRPr lang="en-US" sz="2400" kern="1200"/>
        </a:p>
      </dsp:txBody>
      <dsp:txXfrm>
        <a:off x="3080" y="587635"/>
        <a:ext cx="2444055" cy="1466433"/>
      </dsp:txXfrm>
    </dsp:sp>
    <dsp:sp modelId="{16913D8D-8589-4170-A89A-9482871FEBE3}">
      <dsp:nvSpPr>
        <dsp:cNvPr id="0" name=""/>
        <dsp:cNvSpPr/>
      </dsp:nvSpPr>
      <dsp:spPr>
        <a:xfrm>
          <a:off x="2691541" y="587635"/>
          <a:ext cx="2444055" cy="1466433"/>
        </a:xfrm>
        <a:prstGeom prst="rect">
          <a:avLst/>
        </a:prstGeom>
        <a:solidFill>
          <a:schemeClr val="accent5">
            <a:hueOff val="2730669"/>
            <a:satOff val="-5834"/>
            <a:lumOff val="-2437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1.Communication</a:t>
          </a:r>
          <a:endParaRPr lang="en-US" sz="2400" kern="1200"/>
        </a:p>
      </dsp:txBody>
      <dsp:txXfrm>
        <a:off x="2691541" y="587635"/>
        <a:ext cx="2444055" cy="1466433"/>
      </dsp:txXfrm>
    </dsp:sp>
    <dsp:sp modelId="{02F7D850-91E2-491E-BFC0-DDAAA3C578AC}">
      <dsp:nvSpPr>
        <dsp:cNvPr id="0" name=""/>
        <dsp:cNvSpPr/>
      </dsp:nvSpPr>
      <dsp:spPr>
        <a:xfrm>
          <a:off x="5380002" y="587635"/>
          <a:ext cx="2444055" cy="1466433"/>
        </a:xfrm>
        <a:prstGeom prst="rect">
          <a:avLst/>
        </a:prstGeom>
        <a:solidFill>
          <a:schemeClr val="accent5">
            <a:hueOff val="5461338"/>
            <a:satOff val="-11668"/>
            <a:lumOff val="-4874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2. Approachability &amp; Availability</a:t>
          </a:r>
          <a:endParaRPr lang="en-US" sz="2400" kern="1200"/>
        </a:p>
      </dsp:txBody>
      <dsp:txXfrm>
        <a:off x="5380002" y="587635"/>
        <a:ext cx="2444055" cy="1466433"/>
      </dsp:txXfrm>
    </dsp:sp>
    <dsp:sp modelId="{D65C70B4-386C-4131-80FA-A1E5391C7440}">
      <dsp:nvSpPr>
        <dsp:cNvPr id="0" name=""/>
        <dsp:cNvSpPr/>
      </dsp:nvSpPr>
      <dsp:spPr>
        <a:xfrm>
          <a:off x="8068463" y="587635"/>
          <a:ext cx="2444055" cy="1466433"/>
        </a:xfrm>
        <a:prstGeom prst="rect">
          <a:avLst/>
        </a:prstGeom>
        <a:solidFill>
          <a:schemeClr val="accent5">
            <a:hueOff val="8192006"/>
            <a:satOff val="-17502"/>
            <a:lumOff val="-7311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3. Showing consistency</a:t>
          </a:r>
          <a:endParaRPr lang="en-US" sz="2400" kern="1200"/>
        </a:p>
      </dsp:txBody>
      <dsp:txXfrm>
        <a:off x="8068463" y="587635"/>
        <a:ext cx="2444055" cy="1466433"/>
      </dsp:txXfrm>
    </dsp:sp>
    <dsp:sp modelId="{393585D3-4B72-4D4C-93F8-D74CA31E43CB}">
      <dsp:nvSpPr>
        <dsp:cNvPr id="0" name=""/>
        <dsp:cNvSpPr/>
      </dsp:nvSpPr>
      <dsp:spPr>
        <a:xfrm>
          <a:off x="3080" y="2298474"/>
          <a:ext cx="2444055" cy="1466433"/>
        </a:xfrm>
        <a:prstGeom prst="rect">
          <a:avLst/>
        </a:prstGeom>
        <a:solidFill>
          <a:schemeClr val="accent5">
            <a:hueOff val="10922675"/>
            <a:satOff val="-23335"/>
            <a:lumOff val="-9748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4. Organisation</a:t>
          </a:r>
          <a:endParaRPr lang="en-US" sz="2400" kern="1200"/>
        </a:p>
      </dsp:txBody>
      <dsp:txXfrm>
        <a:off x="3080" y="2298474"/>
        <a:ext cx="2444055" cy="1466433"/>
      </dsp:txXfrm>
    </dsp:sp>
    <dsp:sp modelId="{FD228962-F09D-4AE9-AF72-1F3AF3854510}">
      <dsp:nvSpPr>
        <dsp:cNvPr id="0" name=""/>
        <dsp:cNvSpPr/>
      </dsp:nvSpPr>
      <dsp:spPr>
        <a:xfrm>
          <a:off x="2691541" y="2298474"/>
          <a:ext cx="2444055" cy="1466433"/>
        </a:xfrm>
        <a:prstGeom prst="rect">
          <a:avLst/>
        </a:prstGeom>
        <a:solidFill>
          <a:schemeClr val="accent5">
            <a:hueOff val="13653344"/>
            <a:satOff val="-29169"/>
            <a:lumOff val="-12185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5. The Art of delegation</a:t>
          </a:r>
          <a:endParaRPr lang="en-US" sz="2400" kern="1200"/>
        </a:p>
      </dsp:txBody>
      <dsp:txXfrm>
        <a:off x="2691541" y="2298474"/>
        <a:ext cx="2444055" cy="1466433"/>
      </dsp:txXfrm>
    </dsp:sp>
    <dsp:sp modelId="{2A8E0429-8025-4D3B-AE0E-E13CC143B18F}">
      <dsp:nvSpPr>
        <dsp:cNvPr id="0" name=""/>
        <dsp:cNvSpPr/>
      </dsp:nvSpPr>
      <dsp:spPr>
        <a:xfrm>
          <a:off x="5380002" y="2298474"/>
          <a:ext cx="2444055" cy="1466433"/>
        </a:xfrm>
        <a:prstGeom prst="rect">
          <a:avLst/>
        </a:prstGeom>
        <a:solidFill>
          <a:schemeClr val="accent5">
            <a:hueOff val="16384012"/>
            <a:satOff val="-35003"/>
            <a:lumOff val="-14622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6. Confident &amp; Knowledgeable</a:t>
          </a:r>
          <a:endParaRPr lang="en-US" sz="2400" kern="1200"/>
        </a:p>
      </dsp:txBody>
      <dsp:txXfrm>
        <a:off x="5380002" y="2298474"/>
        <a:ext cx="2444055" cy="1466433"/>
      </dsp:txXfrm>
    </dsp:sp>
    <dsp:sp modelId="{444ECCCF-A096-42F3-8133-B7706BBFC635}">
      <dsp:nvSpPr>
        <dsp:cNvPr id="0" name=""/>
        <dsp:cNvSpPr/>
      </dsp:nvSpPr>
      <dsp:spPr>
        <a:xfrm>
          <a:off x="8068463" y="2298474"/>
          <a:ext cx="2444055" cy="1466433"/>
        </a:xfrm>
        <a:prstGeom prst="rect">
          <a:avLst/>
        </a:prstGeom>
        <a:solidFill>
          <a:schemeClr val="accent5">
            <a:hueOff val="19114680"/>
            <a:satOff val="-40837"/>
            <a:lumOff val="-1705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400" kern="1200"/>
            <a:t>7. Innovate &amp; Inspire</a:t>
          </a:r>
          <a:endParaRPr lang="en-US" sz="2400" kern="1200"/>
        </a:p>
      </dsp:txBody>
      <dsp:txXfrm>
        <a:off x="8068463" y="2298474"/>
        <a:ext cx="2444055" cy="1466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2C1AF-A064-4324-A32F-7005FAADC772}">
      <dsp:nvSpPr>
        <dsp:cNvPr id="0" name=""/>
        <dsp:cNvSpPr/>
      </dsp:nvSpPr>
      <dsp:spPr>
        <a:xfrm>
          <a:off x="0" y="1467"/>
          <a:ext cx="10506456" cy="6251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379AB-9105-46C1-994C-553F91E3A0EB}">
      <dsp:nvSpPr>
        <dsp:cNvPr id="0" name=""/>
        <dsp:cNvSpPr/>
      </dsp:nvSpPr>
      <dsp:spPr>
        <a:xfrm>
          <a:off x="189114" y="142130"/>
          <a:ext cx="343844" cy="3438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E4907-EEAD-415E-9919-6BF97A7ACDC2}">
      <dsp:nvSpPr>
        <dsp:cNvPr id="0" name=""/>
        <dsp:cNvSpPr/>
      </dsp:nvSpPr>
      <dsp:spPr>
        <a:xfrm>
          <a:off x="722072" y="1467"/>
          <a:ext cx="9784383" cy="625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64" tIns="66164" rIns="66164" bIns="6616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Sponsorship:</a:t>
          </a:r>
          <a:r>
            <a:rPr lang="en-US" sz="1800" kern="1200"/>
            <a:t> ensuring there is active sponsorship for the change at a senior executive level within the organization and engaging this sponsorship to achieve the desired results.</a:t>
          </a:r>
        </a:p>
      </dsp:txBody>
      <dsp:txXfrm>
        <a:off x="722072" y="1467"/>
        <a:ext cx="9784383" cy="625170"/>
      </dsp:txXfrm>
    </dsp:sp>
    <dsp:sp modelId="{A68AABF8-21CC-480E-A27D-A3DBD4D1F7B4}">
      <dsp:nvSpPr>
        <dsp:cNvPr id="0" name=""/>
        <dsp:cNvSpPr/>
      </dsp:nvSpPr>
      <dsp:spPr>
        <a:xfrm>
          <a:off x="0" y="782930"/>
          <a:ext cx="10506456" cy="6251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BCB910-CE00-43BD-9F11-279F750C87ED}">
      <dsp:nvSpPr>
        <dsp:cNvPr id="0" name=""/>
        <dsp:cNvSpPr/>
      </dsp:nvSpPr>
      <dsp:spPr>
        <a:xfrm>
          <a:off x="189114" y="923594"/>
          <a:ext cx="343844" cy="3438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C1550-20B2-46D0-9847-60B9FD5D028B}">
      <dsp:nvSpPr>
        <dsp:cNvPr id="0" name=""/>
        <dsp:cNvSpPr/>
      </dsp:nvSpPr>
      <dsp:spPr>
        <a:xfrm>
          <a:off x="722072" y="782930"/>
          <a:ext cx="9784383" cy="625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64" tIns="66164" rIns="66164" bIns="6616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Buy-in:</a:t>
          </a:r>
          <a:r>
            <a:rPr lang="en-US" sz="1800" kern="1200" dirty="0"/>
            <a:t> gaining buy-in for the changes from those involved and affected, directly or indirectly.</a:t>
          </a:r>
        </a:p>
      </dsp:txBody>
      <dsp:txXfrm>
        <a:off x="722072" y="782930"/>
        <a:ext cx="9784383" cy="625170"/>
      </dsp:txXfrm>
    </dsp:sp>
    <dsp:sp modelId="{DBE2D04A-49EC-4B74-B673-75A68CD78920}">
      <dsp:nvSpPr>
        <dsp:cNvPr id="0" name=""/>
        <dsp:cNvSpPr/>
      </dsp:nvSpPr>
      <dsp:spPr>
        <a:xfrm>
          <a:off x="0" y="1564394"/>
          <a:ext cx="10506456" cy="6251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98A4D-E9FB-40D8-9B15-C8FB72DD66E8}">
      <dsp:nvSpPr>
        <dsp:cNvPr id="0" name=""/>
        <dsp:cNvSpPr/>
      </dsp:nvSpPr>
      <dsp:spPr>
        <a:xfrm>
          <a:off x="189114" y="1705058"/>
          <a:ext cx="343844" cy="3438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07CD8E-4F2E-48C0-A2F9-D800913AAA2B}">
      <dsp:nvSpPr>
        <dsp:cNvPr id="0" name=""/>
        <dsp:cNvSpPr/>
      </dsp:nvSpPr>
      <dsp:spPr>
        <a:xfrm>
          <a:off x="722072" y="1564394"/>
          <a:ext cx="9784383" cy="625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64" tIns="66164" rIns="66164" bIns="6616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Involvement:</a:t>
          </a:r>
          <a:r>
            <a:rPr lang="en-US" sz="1800" kern="1200"/>
            <a:t> involving the right people in the design and implementation of changes, to make sure the right changes are made.</a:t>
          </a:r>
        </a:p>
      </dsp:txBody>
      <dsp:txXfrm>
        <a:off x="722072" y="1564394"/>
        <a:ext cx="9784383" cy="625170"/>
      </dsp:txXfrm>
    </dsp:sp>
    <dsp:sp modelId="{8FEA8579-5100-49BC-8A06-B7287177E033}">
      <dsp:nvSpPr>
        <dsp:cNvPr id="0" name=""/>
        <dsp:cNvSpPr/>
      </dsp:nvSpPr>
      <dsp:spPr>
        <a:xfrm>
          <a:off x="0" y="2345858"/>
          <a:ext cx="10506456" cy="6251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4D0BDF-B413-41EA-A1B2-3600E44C2D15}">
      <dsp:nvSpPr>
        <dsp:cNvPr id="0" name=""/>
        <dsp:cNvSpPr/>
      </dsp:nvSpPr>
      <dsp:spPr>
        <a:xfrm>
          <a:off x="189114" y="2486521"/>
          <a:ext cx="343844" cy="34384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8D5DF2-1AAE-48F9-9B5D-3EF2B7A59FEA}">
      <dsp:nvSpPr>
        <dsp:cNvPr id="0" name=""/>
        <dsp:cNvSpPr/>
      </dsp:nvSpPr>
      <dsp:spPr>
        <a:xfrm>
          <a:off x="722072" y="2345858"/>
          <a:ext cx="9784383" cy="625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64" tIns="66164" rIns="66164" bIns="6616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Impact:</a:t>
          </a:r>
          <a:r>
            <a:rPr lang="en-US" sz="1800" kern="1200"/>
            <a:t> assessing and addressing how the changes will affect people.</a:t>
          </a:r>
        </a:p>
      </dsp:txBody>
      <dsp:txXfrm>
        <a:off x="722072" y="2345858"/>
        <a:ext cx="9784383" cy="625170"/>
      </dsp:txXfrm>
    </dsp:sp>
    <dsp:sp modelId="{7A3011D7-2931-43CE-AEA6-D45C4FA8816F}">
      <dsp:nvSpPr>
        <dsp:cNvPr id="0" name=""/>
        <dsp:cNvSpPr/>
      </dsp:nvSpPr>
      <dsp:spPr>
        <a:xfrm>
          <a:off x="0" y="3127322"/>
          <a:ext cx="10506456" cy="6251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79819-0690-45DA-A89E-0B66CB432506}">
      <dsp:nvSpPr>
        <dsp:cNvPr id="0" name=""/>
        <dsp:cNvSpPr/>
      </dsp:nvSpPr>
      <dsp:spPr>
        <a:xfrm>
          <a:off x="189114" y="3267985"/>
          <a:ext cx="343844" cy="34384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5FEA2-D1D0-464E-8B27-8BB3C8BB13A4}">
      <dsp:nvSpPr>
        <dsp:cNvPr id="0" name=""/>
        <dsp:cNvSpPr/>
      </dsp:nvSpPr>
      <dsp:spPr>
        <a:xfrm>
          <a:off x="722072" y="3127322"/>
          <a:ext cx="9784383" cy="625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64" tIns="66164" rIns="66164" bIns="6616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Communication:</a:t>
          </a:r>
          <a:r>
            <a:rPr lang="en-US" sz="1800" kern="1200"/>
            <a:t> telling everyone who's affected about the changes.</a:t>
          </a:r>
        </a:p>
      </dsp:txBody>
      <dsp:txXfrm>
        <a:off x="722072" y="3127322"/>
        <a:ext cx="9784383" cy="625170"/>
      </dsp:txXfrm>
    </dsp:sp>
    <dsp:sp modelId="{55F74141-73C4-4C23-9CFA-ACEA036A6B60}">
      <dsp:nvSpPr>
        <dsp:cNvPr id="0" name=""/>
        <dsp:cNvSpPr/>
      </dsp:nvSpPr>
      <dsp:spPr>
        <a:xfrm>
          <a:off x="0" y="3908785"/>
          <a:ext cx="10506456" cy="6251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0CFE65-02B7-4505-90C5-3307B7A82F0F}">
      <dsp:nvSpPr>
        <dsp:cNvPr id="0" name=""/>
        <dsp:cNvSpPr/>
      </dsp:nvSpPr>
      <dsp:spPr>
        <a:xfrm>
          <a:off x="189114" y="4049449"/>
          <a:ext cx="343844" cy="34384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60EEA5-CCAE-4682-9C46-9239F137D462}">
      <dsp:nvSpPr>
        <dsp:cNvPr id="0" name=""/>
        <dsp:cNvSpPr/>
      </dsp:nvSpPr>
      <dsp:spPr>
        <a:xfrm>
          <a:off x="722072" y="3908785"/>
          <a:ext cx="9784383" cy="625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164" tIns="66164" rIns="66164" bIns="66164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Readiness:</a:t>
          </a:r>
          <a:r>
            <a:rPr lang="en-US" sz="1800" kern="1200"/>
            <a:t> getting people ready to adapt to the changes, by ensuring they have the right information, training and help.</a:t>
          </a:r>
        </a:p>
      </dsp:txBody>
      <dsp:txXfrm>
        <a:off x="722072" y="3908785"/>
        <a:ext cx="9784383" cy="625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410451" y="655131"/>
            <a:ext cx="10962044" cy="4863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19920" y="2691382"/>
            <a:ext cx="8865264" cy="19540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270" b="0">
                <a:solidFill>
                  <a:schemeClr val="bg1"/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819920" y="2198652"/>
            <a:ext cx="8865264" cy="290317"/>
          </a:xfrm>
        </p:spPr>
        <p:txBody>
          <a:bodyPr wrap="square" anchor="t">
            <a:spAutoFit/>
          </a:bodyPr>
          <a:lstStyle>
            <a:lvl1pPr algn="l">
              <a:defRPr sz="2358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19920" y="1966834"/>
            <a:ext cx="5277865" cy="15632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4605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27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270" b="0" cap="all" baseline="0">
                <a:solidFill>
                  <a:schemeClr val="bg1"/>
                </a:solidFill>
              </a:defRPr>
            </a:lvl2pPr>
            <a:lvl3pPr>
              <a:defRPr sz="1270" b="0" cap="all" baseline="0">
                <a:solidFill>
                  <a:schemeClr val="bg1"/>
                </a:solidFill>
              </a:defRPr>
            </a:lvl3pPr>
            <a:lvl4pPr>
              <a:defRPr sz="1270" b="0" cap="all" baseline="0">
                <a:solidFill>
                  <a:schemeClr val="bg1"/>
                </a:solidFill>
              </a:defRPr>
            </a:lvl4pPr>
            <a:lvl5pPr>
              <a:defRPr sz="127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410452" y="325407"/>
            <a:ext cx="11371096" cy="6203821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562" y="5862474"/>
            <a:ext cx="1108219" cy="3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1096847" y="326846"/>
            <a:ext cx="184618" cy="1383695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096847" y="5100076"/>
            <a:ext cx="184618" cy="1429152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83987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51128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80921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931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1364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25408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285742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357703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31225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22035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6705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15749" y="800556"/>
            <a:ext cx="1095905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15392" y="489775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76539" y="6434890"/>
            <a:ext cx="638922" cy="9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635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635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15392" y="6369469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63" y="1966833"/>
            <a:ext cx="10972076" cy="3992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11DC6C1-6B2F-4D17-BF19-E9FFD7F16FC6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4768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ED5C9-2C56-489D-8E76-613D0F418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en-ZW" sz="3200" dirty="0"/>
              <a:t>Lean Leadership and fundamentals of The Organization that Renews Itself</a:t>
            </a:r>
          </a:p>
        </p:txBody>
      </p:sp>
    </p:spTree>
    <p:extLst>
      <p:ext uri="{BB962C8B-B14F-4D97-AF65-F5344CB8AC3E}">
        <p14:creationId xmlns:p14="http://schemas.microsoft.com/office/powerpoint/2010/main" val="3006647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AD92C-EAB2-49DE-AEC5-0F907F69E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Process Improvement Tools</a:t>
            </a:r>
          </a:p>
        </p:txBody>
      </p:sp>
    </p:spTree>
    <p:extLst>
      <p:ext uri="{BB962C8B-B14F-4D97-AF65-F5344CB8AC3E}">
        <p14:creationId xmlns:p14="http://schemas.microsoft.com/office/powerpoint/2010/main" val="884043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FC3F1-8EFB-4E39-9B12-A733BC264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2145" y="1183312"/>
            <a:ext cx="4599855" cy="37870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b="1" dirty="0"/>
              <a:t>Problem Solving- SIPOC</a:t>
            </a:r>
            <a:endParaRPr lang="en-US" sz="6000" dirty="0"/>
          </a:p>
        </p:txBody>
      </p:sp>
      <p:pic>
        <p:nvPicPr>
          <p:cNvPr id="3074" name="Picture 2" descr="Image result for problem solving sipoc">
            <a:extLst>
              <a:ext uri="{FF2B5EF4-FFF2-40B4-BE49-F238E27FC236}">
                <a16:creationId xmlns:a16="http://schemas.microsoft.com/office/drawing/2014/main" id="{F069F974-59B1-4C38-B0D9-92F1392C91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4" r="18337" b="-1"/>
          <a:stretch/>
        </p:blipFill>
        <p:spPr bwMode="auto">
          <a:xfrm>
            <a:off x="942597" y="914399"/>
            <a:ext cx="5608830" cy="555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296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1D3BE-76B3-40C7-8D05-668B0AE2E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br>
              <a:rPr lang="en-US" sz="3700"/>
            </a:br>
            <a:r>
              <a:rPr lang="en-US" sz="3700"/>
              <a:t>Ishikawa</a:t>
            </a:r>
            <a:br>
              <a:rPr lang="en-US" sz="3700"/>
            </a:br>
            <a:endParaRPr lang="en-US" sz="370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82E4A44-D30C-475B-94FE-B89587619A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3" r="6265" b="1"/>
          <a:stretch/>
        </p:blipFill>
        <p:spPr bwMode="auto">
          <a:xfrm>
            <a:off x="863289" y="771632"/>
            <a:ext cx="7501483" cy="521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05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35C9C-1DC2-2DA0-2080-F2227AC59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/>
              <a:t>5 whys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E0DD3AD-E1B9-D0E0-076C-32F192F562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24" t="20882" r="5224" b="4724"/>
          <a:stretch/>
        </p:blipFill>
        <p:spPr>
          <a:xfrm>
            <a:off x="1030814" y="1339897"/>
            <a:ext cx="9766853" cy="453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18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24B53-131E-4138-84B8-FCD6D7857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75" y="437321"/>
            <a:ext cx="8785564" cy="22075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Prioritizing Projects</a:t>
            </a:r>
          </a:p>
        </p:txBody>
      </p:sp>
      <p:pic>
        <p:nvPicPr>
          <p:cNvPr id="1026" name="Picture 2" descr="Matrix used to prioritize projects based on level of benefit and... |  Download Table">
            <a:extLst>
              <a:ext uri="{FF2B5EF4-FFF2-40B4-BE49-F238E27FC236}">
                <a16:creationId xmlns:a16="http://schemas.microsoft.com/office/drawing/2014/main" id="{9923B7DF-4152-7B97-4473-8DCE01168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46" y="1378226"/>
            <a:ext cx="10021402" cy="455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516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FA242-E2B1-4056-9A22-E7C80C7F2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2026" y="771632"/>
            <a:ext cx="10515600" cy="1036431"/>
          </a:xfrm>
        </p:spPr>
        <p:txBody>
          <a:bodyPr>
            <a:normAutofit fontScale="90000"/>
          </a:bodyPr>
          <a:lstStyle/>
          <a:p>
            <a:r>
              <a:rPr lang="en-ZW" b="1" dirty="0"/>
              <a:t>Planning projects using DMAIC</a:t>
            </a:r>
            <a:br>
              <a:rPr lang="en-ZW" dirty="0"/>
            </a:b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A43C1-5A76-4078-812C-00537823D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1556"/>
            <a:ext cx="5181600" cy="4351338"/>
          </a:xfrm>
        </p:spPr>
        <p:txBody>
          <a:bodyPr>
            <a:normAutofit lnSpcReduction="10000"/>
          </a:bodyPr>
          <a:lstStyle/>
          <a:p>
            <a:r>
              <a:rPr lang="en-ZW" dirty="0"/>
              <a:t>A3 - </a:t>
            </a:r>
            <a:r>
              <a:rPr lang="en-US" dirty="0"/>
              <a:t>Metric nomenclature for a paper size, equal to 11” x 17”</a:t>
            </a:r>
          </a:p>
          <a:p>
            <a:r>
              <a:rPr lang="en-US" sz="2400" dirty="0"/>
              <a:t>A structured cycle of improvement</a:t>
            </a:r>
          </a:p>
          <a:p>
            <a:r>
              <a:rPr lang="en-US" sz="2400" dirty="0"/>
              <a:t>A framework for organizing thinking &amp; work</a:t>
            </a:r>
          </a:p>
          <a:p>
            <a:pPr lvl="1"/>
            <a:r>
              <a:rPr lang="en-US" dirty="0"/>
              <a:t>For individuals and teams</a:t>
            </a:r>
          </a:p>
          <a:p>
            <a:r>
              <a:rPr lang="en-US" sz="2400" dirty="0"/>
              <a:t>Promotes transparency of issues, problems and thinking</a:t>
            </a:r>
          </a:p>
          <a:p>
            <a:r>
              <a:rPr lang="en-US" sz="2400" dirty="0"/>
              <a:t>Makes work and opportunities visible</a:t>
            </a:r>
          </a:p>
          <a:p>
            <a:r>
              <a:rPr lang="en-US" sz="2400" dirty="0"/>
              <a:t>Tells the story</a:t>
            </a:r>
            <a:endParaRPr lang="en-US" dirty="0"/>
          </a:p>
          <a:p>
            <a:pPr marL="0" indent="0">
              <a:buNone/>
            </a:pPr>
            <a:endParaRPr lang="en-ZW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C6D67E-57F4-4A86-A942-F6B6828EF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8400" y="1401556"/>
            <a:ext cx="5181600" cy="435133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</a:pPr>
            <a:r>
              <a:rPr lang="en-US" dirty="0"/>
              <a:t>A3 Thinking</a:t>
            </a:r>
          </a:p>
          <a:p>
            <a:pPr lvl="1" algn="just">
              <a:lnSpc>
                <a:spcPct val="120000"/>
              </a:lnSpc>
            </a:pPr>
            <a:r>
              <a:rPr lang="en-US" sz="2800" dirty="0"/>
              <a:t>Consensus building process utilizing a systematic, documented methodology</a:t>
            </a:r>
          </a:p>
          <a:p>
            <a:pPr lvl="1" algn="just">
              <a:lnSpc>
                <a:spcPct val="120000"/>
              </a:lnSpc>
            </a:pPr>
            <a:r>
              <a:rPr lang="en-US" sz="2800" dirty="0"/>
              <a:t>Communication tool that follows a logical and standard structure 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661617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5BBC7-E5F1-4893-A6BC-BB1F35C53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965" y="731044"/>
            <a:ext cx="10515600" cy="1096963"/>
          </a:xfrm>
        </p:spPr>
        <p:txBody>
          <a:bodyPr/>
          <a:lstStyle/>
          <a:p>
            <a:r>
              <a:rPr lang="en-ZW" b="1" dirty="0"/>
              <a:t>A3 Template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75537B5-2F94-47FA-8530-14726000464C}"/>
              </a:ext>
            </a:extLst>
          </p:cNvPr>
          <p:cNvGrpSpPr/>
          <p:nvPr/>
        </p:nvGrpSpPr>
        <p:grpSpPr>
          <a:xfrm>
            <a:off x="930965" y="1690688"/>
            <a:ext cx="8729870" cy="4267200"/>
            <a:chOff x="1358721" y="1700035"/>
            <a:chExt cx="7539038" cy="4267200"/>
          </a:xfrm>
        </p:grpSpPr>
        <p:sp>
          <p:nvSpPr>
            <p:cNvPr id="5" name="Rectangle 11">
              <a:extLst>
                <a:ext uri="{FF2B5EF4-FFF2-40B4-BE49-F238E27FC236}">
                  <a16:creationId xmlns:a16="http://schemas.microsoft.com/office/drawing/2014/main" id="{C563572B-0EBA-4030-89C9-13E6C4B23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721" y="1700035"/>
              <a:ext cx="3124200" cy="685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Background</a:t>
              </a:r>
            </a:p>
          </p:txBody>
        </p:sp>
        <p:sp>
          <p:nvSpPr>
            <p:cNvPr id="6" name="Rectangle 12">
              <a:extLst>
                <a:ext uri="{FF2B5EF4-FFF2-40B4-BE49-F238E27FC236}">
                  <a16:creationId xmlns:a16="http://schemas.microsoft.com/office/drawing/2014/main" id="{D9038BD9-2FD6-4606-A437-268968B17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721" y="2538235"/>
              <a:ext cx="3124200" cy="838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Current Condition</a:t>
              </a:r>
            </a:p>
          </p:txBody>
        </p:sp>
        <p:sp>
          <p:nvSpPr>
            <p:cNvPr id="7" name="Rectangle 13">
              <a:extLst>
                <a:ext uri="{FF2B5EF4-FFF2-40B4-BE49-F238E27FC236}">
                  <a16:creationId xmlns:a16="http://schemas.microsoft.com/office/drawing/2014/main" id="{C6C12C12-CD10-4CDC-BDD2-2F4106188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721" y="3528835"/>
              <a:ext cx="3124200" cy="762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Goals</a:t>
              </a:r>
            </a:p>
          </p:txBody>
        </p:sp>
        <p:sp>
          <p:nvSpPr>
            <p:cNvPr id="8" name="Rectangle 14">
              <a:extLst>
                <a:ext uri="{FF2B5EF4-FFF2-40B4-BE49-F238E27FC236}">
                  <a16:creationId xmlns:a16="http://schemas.microsoft.com/office/drawing/2014/main" id="{5E70B912-890E-40E5-8D78-F25F100E0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721" y="4519435"/>
              <a:ext cx="3124200" cy="1447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Root-Cause Analysis</a:t>
              </a:r>
            </a:p>
          </p:txBody>
        </p:sp>
        <p:sp>
          <p:nvSpPr>
            <p:cNvPr id="9" name="Rectangle 15">
              <a:extLst>
                <a:ext uri="{FF2B5EF4-FFF2-40B4-BE49-F238E27FC236}">
                  <a16:creationId xmlns:a16="http://schemas.microsoft.com/office/drawing/2014/main" id="{A6F0CA67-C962-4C35-A0BF-815150D42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0159" y="1700035"/>
              <a:ext cx="3657600" cy="2057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Countermeasures (DO)</a:t>
              </a:r>
            </a:p>
          </p:txBody>
        </p: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42C6EEB6-CDB7-4B72-868D-C193689A0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0159" y="3957460"/>
              <a:ext cx="3657600" cy="1143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Implementation Plan (CHECK)</a:t>
              </a:r>
            </a:p>
          </p:txBody>
        </p:sp>
        <p:sp>
          <p:nvSpPr>
            <p:cNvPr id="11" name="Rectangle 17">
              <a:extLst>
                <a:ext uri="{FF2B5EF4-FFF2-40B4-BE49-F238E27FC236}">
                  <a16:creationId xmlns:a16="http://schemas.microsoft.com/office/drawing/2014/main" id="{D00C13EA-8B52-442E-8F1F-B30BAB886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3959" y="5281435"/>
              <a:ext cx="3733800" cy="685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2200" b="1" dirty="0"/>
                <a:t>Follow-up Actions (Act)</a:t>
              </a:r>
            </a:p>
          </p:txBody>
        </p:sp>
        <p:sp>
          <p:nvSpPr>
            <p:cNvPr id="12" name="Text Box 19">
              <a:extLst>
                <a:ext uri="{FF2B5EF4-FFF2-40B4-BE49-F238E27FC236}">
                  <a16:creationId xmlns:a16="http://schemas.microsoft.com/office/drawing/2014/main" id="{F53CF6F8-C023-4714-A240-A4A5525B88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5501" y="3147835"/>
              <a:ext cx="523220" cy="658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eaLnBrk="1" hangingPunct="1">
                <a:defRPr/>
              </a:pPr>
              <a:r>
                <a:rPr lang="en-US" sz="2200" b="1" dirty="0"/>
                <a:t>Plan</a:t>
              </a:r>
            </a:p>
          </p:txBody>
        </p:sp>
        <p:sp>
          <p:nvSpPr>
            <p:cNvPr id="13" name="Line 20">
              <a:extLst>
                <a:ext uri="{FF2B5EF4-FFF2-40B4-BE49-F238E27FC236}">
                  <a16:creationId xmlns:a16="http://schemas.microsoft.com/office/drawing/2014/main" id="{991E0C81-10C0-42BD-A9E3-E5D2759283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3921" y="3909835"/>
              <a:ext cx="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200" b="1" dirty="0"/>
            </a:p>
          </p:txBody>
        </p:sp>
        <p:sp>
          <p:nvSpPr>
            <p:cNvPr id="14" name="Line 21">
              <a:extLst>
                <a:ext uri="{FF2B5EF4-FFF2-40B4-BE49-F238E27FC236}">
                  <a16:creationId xmlns:a16="http://schemas.microsoft.com/office/drawing/2014/main" id="{8DA2188A-02E0-41FC-B596-97B507608B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63921" y="2157235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31774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90D51-D458-4EEF-AD4E-A83965D40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9443" y="2023110"/>
            <a:ext cx="2938090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PDCA Cycle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E31C1-D941-47D4-AECE-A46C2408A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47" y="1543265"/>
            <a:ext cx="7608304" cy="401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32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16E77-224E-4280-AE38-BBA59D462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126435"/>
            <a:ext cx="10178322" cy="74808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/>
              <a:t>Gaining project sponsorship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91218-5E45-42F1-BA91-0AA31917CB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93361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en-US" dirty="0"/>
              <a:t>Strong leadership</a:t>
            </a:r>
          </a:p>
          <a:p>
            <a:pPr algn="just"/>
            <a:r>
              <a:rPr lang="en-US" dirty="0"/>
              <a:t>The need for the change was communicated</a:t>
            </a:r>
          </a:p>
          <a:p>
            <a:pPr algn="just"/>
            <a:r>
              <a:rPr lang="en-US" dirty="0"/>
              <a:t>Clear and motivating goals and objectives</a:t>
            </a:r>
          </a:p>
          <a:p>
            <a:pPr algn="just"/>
            <a:r>
              <a:rPr lang="en-US" dirty="0"/>
              <a:t>Resistance to change needs to be managed</a:t>
            </a:r>
          </a:p>
          <a:p>
            <a:pPr algn="just"/>
            <a:r>
              <a:rPr lang="en-US" dirty="0"/>
              <a:t>The culture should be modified to encourage change</a:t>
            </a:r>
          </a:p>
        </p:txBody>
      </p:sp>
      <p:pic>
        <p:nvPicPr>
          <p:cNvPr id="4098" name="Picture 2" descr="Image result for management buy in">
            <a:extLst>
              <a:ext uri="{FF2B5EF4-FFF2-40B4-BE49-F238E27FC236}">
                <a16:creationId xmlns:a16="http://schemas.microsoft.com/office/drawing/2014/main" id="{8D6D3171-A48B-4E9C-8CB2-577234207A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5" r="15646"/>
          <a:stretch/>
        </p:blipFill>
        <p:spPr bwMode="auto">
          <a:xfrm>
            <a:off x="6848918" y="1771078"/>
            <a:ext cx="4504881" cy="4504881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86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006FA-3289-4C8D-ABB4-4718745E7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60" y="854184"/>
            <a:ext cx="10509504" cy="107691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Managing and Leading through Organisational Change</a:t>
            </a: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C17DD515-3AB2-4CE9-A58B-6A96867562B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80315136"/>
              </p:ext>
            </p:extLst>
          </p:nvPr>
        </p:nvGraphicFramePr>
        <p:xfrm>
          <a:off x="838200" y="2028908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725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504B-4AAF-4645-AFA3-871807D1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123" y="1543265"/>
            <a:ext cx="4107076" cy="4351228"/>
          </a:xfrm>
        </p:spPr>
        <p:txBody>
          <a:bodyPr>
            <a:normAutofit/>
          </a:bodyPr>
          <a:lstStyle/>
          <a:p>
            <a:pPr algn="r"/>
            <a:r>
              <a:rPr lang="en-ZW" dirty="0">
                <a:solidFill>
                  <a:schemeClr val="accent1"/>
                </a:solidFill>
              </a:rPr>
              <a:t>Management &amp; leadership defined</a:t>
            </a:r>
            <a:br>
              <a:rPr lang="en-ZW" dirty="0">
                <a:solidFill>
                  <a:schemeClr val="accent1"/>
                </a:solidFill>
              </a:rPr>
            </a:br>
            <a:endParaRPr lang="en-ZW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1068C-2D9A-47E2-8A91-CCC04960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76029" y="1285243"/>
            <a:ext cx="6124109" cy="2304627"/>
          </a:xfrm>
        </p:spPr>
        <p:txBody>
          <a:bodyPr anchor="b">
            <a:noAutofit/>
          </a:bodyPr>
          <a:lstStyle/>
          <a:p>
            <a:pPr algn="just"/>
            <a:r>
              <a:rPr lang="en-ZW" sz="2000" b="1" dirty="0"/>
              <a:t>Management</a:t>
            </a:r>
          </a:p>
          <a:p>
            <a:pPr marL="0" indent="0" algn="just">
              <a:buNone/>
            </a:pPr>
            <a:r>
              <a:rPr lang="en-ZW" sz="2000" dirty="0"/>
              <a:t>1. </a:t>
            </a:r>
            <a:r>
              <a:rPr lang="en-US" sz="2000" dirty="0"/>
              <a:t>Management is the process of getting activities completed efficiently and effectively with and through other people”. (Gulick &amp; </a:t>
            </a:r>
            <a:r>
              <a:rPr lang="en-US" sz="2000" dirty="0" err="1"/>
              <a:t>Urwick</a:t>
            </a:r>
            <a:r>
              <a:rPr lang="en-US" sz="2000" dirty="0"/>
              <a:t> 1937)</a:t>
            </a:r>
          </a:p>
          <a:p>
            <a:pPr marL="0" indent="0" algn="just">
              <a:buNone/>
            </a:pPr>
            <a:r>
              <a:rPr lang="en-US" sz="2000" dirty="0"/>
              <a:t>2. "Management is a continuous process through which members of an organization seek to co-ordinate their activities and utilize their resources in order to fulfill the various tasks of the organization as efficiently as </a:t>
            </a:r>
            <a:r>
              <a:rPr lang="en-ZW" sz="2000" dirty="0"/>
              <a:t>possible" (Hoyle, 1981, p. 8).</a:t>
            </a:r>
            <a:endParaRPr lang="en-ZW" sz="20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692964-FD18-4301-9BCF-532526604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49198" y="3911601"/>
            <a:ext cx="6250940" cy="23046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ZW" sz="2000" b="1" dirty="0"/>
              <a:t>Leadership</a:t>
            </a:r>
          </a:p>
          <a:p>
            <a:pPr marL="0" indent="0" algn="just">
              <a:buNone/>
            </a:pPr>
            <a:r>
              <a:rPr lang="en-US" sz="2000" dirty="0"/>
              <a:t>1. Leadership is “the process of guiding followers in a </a:t>
            </a:r>
            <a:r>
              <a:rPr lang="en-ZW" sz="2000" dirty="0"/>
              <a:t>certain </a:t>
            </a:r>
            <a:r>
              <a:rPr lang="en-US" sz="2000" dirty="0"/>
              <a:t>direction in pursuit of a vision, mission or goals” (Gold and Evans, 1998).</a:t>
            </a:r>
          </a:p>
          <a:p>
            <a:pPr marL="0" indent="0" algn="just">
              <a:buNone/>
            </a:pPr>
            <a:r>
              <a:rPr lang="en-US" sz="2000" dirty="0"/>
              <a:t>2. Leadership is “the ability to provide direction to a </a:t>
            </a:r>
            <a:r>
              <a:rPr lang="en-ZW" sz="2000" dirty="0"/>
              <a:t>group of people and influence </a:t>
            </a:r>
            <a:r>
              <a:rPr lang="en-US" sz="2000" dirty="0"/>
              <a:t>those people to follow the direction and act </a:t>
            </a:r>
            <a:r>
              <a:rPr lang="en-ZW" sz="2000" dirty="0"/>
              <a:t>accordingly” (Samson </a:t>
            </a:r>
            <a:r>
              <a:rPr lang="en-ZW" sz="2000" dirty="0" err="1"/>
              <a:t>Itoje</a:t>
            </a:r>
            <a:r>
              <a:rPr lang="en-ZW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80900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obama">
            <a:extLst>
              <a:ext uri="{FF2B5EF4-FFF2-40B4-BE49-F238E27FC236}">
                <a16:creationId xmlns:a16="http://schemas.microsoft.com/office/drawing/2014/main" id="{3938271D-36C5-4248-81F2-2797E1C636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r="5580"/>
          <a:stretch/>
        </p:blipFill>
        <p:spPr bwMode="auto">
          <a:xfrm>
            <a:off x="5199089" y="-141812"/>
            <a:ext cx="6261330" cy="3932313"/>
          </a:xfrm>
          <a:prstGeom prst="rect">
            <a:avLst/>
          </a:prstGeom>
          <a:noFill/>
          <a:effectLst>
            <a:softEdge rad="533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hillary clinton">
            <a:extLst>
              <a:ext uri="{FF2B5EF4-FFF2-40B4-BE49-F238E27FC236}">
                <a16:creationId xmlns:a16="http://schemas.microsoft.com/office/drawing/2014/main" id="{744B2D04-DD5B-4E85-AA42-9B7C98E388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5" r="-1" b="21905"/>
          <a:stretch/>
        </p:blipFill>
        <p:spPr bwMode="auto">
          <a:xfrm>
            <a:off x="5199089" y="2513671"/>
            <a:ext cx="6263640" cy="4215384"/>
          </a:xfrm>
          <a:prstGeom prst="rect">
            <a:avLst/>
          </a:prstGeom>
          <a:noFill/>
          <a:effectLst>
            <a:softEdge rad="533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6E526C-5B23-478D-BF5A-09948C78E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4000" b="1" kern="120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Leadership Traits</a:t>
            </a:r>
            <a:endParaRPr lang="en-US" sz="4000" kern="120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F842F-B0D3-4888-A5D5-E11BBD869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997" y="2272143"/>
            <a:ext cx="4803637" cy="3788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2000" b="1" dirty="0">
                <a:solidFill>
                  <a:srgbClr val="000000"/>
                </a:solidFill>
              </a:rPr>
              <a:t>Exercise:</a:t>
            </a:r>
          </a:p>
          <a:p>
            <a:r>
              <a:rPr lang="en-US" altLang="en-US" sz="2000" dirty="0">
                <a:solidFill>
                  <a:srgbClr val="000000"/>
                </a:solidFill>
              </a:rPr>
              <a:t>Choose leaders YOU admire</a:t>
            </a:r>
          </a:p>
          <a:p>
            <a:r>
              <a:rPr lang="en-US" altLang="en-US" sz="2000" dirty="0">
                <a:solidFill>
                  <a:srgbClr val="000000"/>
                </a:solidFill>
              </a:rPr>
              <a:t>What personality traits and skills do they have?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57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3BF72-CDA3-4B02-9FEF-9D3D4969E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693841"/>
            <a:ext cx="10178322" cy="1492132"/>
          </a:xfrm>
        </p:spPr>
        <p:txBody>
          <a:bodyPr>
            <a:normAutofit fontScale="90000"/>
          </a:bodyPr>
          <a:lstStyle/>
          <a:p>
            <a:r>
              <a:rPr lang="en-GB" altLang="en-US" dirty="0">
                <a:latin typeface="Arial" panose="020B0604020202020204" pitchFamily="34" charset="0"/>
              </a:rPr>
              <a:t>Leadership Traits and Skills </a:t>
            </a:r>
            <a:br>
              <a:rPr lang="en-GB" altLang="en-US" dirty="0">
                <a:latin typeface="Arial" panose="020B0604020202020204" pitchFamily="34" charset="0"/>
              </a:rPr>
            </a:b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4F8D3-6141-4DEA-8F71-5F31CFC8DF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GB" altLang="en-US" sz="3200" b="1" dirty="0"/>
              <a:t>Traits </a:t>
            </a:r>
            <a:endParaRPr lang="en-GB" altLang="en-US" sz="3200" dirty="0"/>
          </a:p>
          <a:p>
            <a:pPr>
              <a:lnSpc>
                <a:spcPct val="80000"/>
              </a:lnSpc>
            </a:pPr>
            <a:r>
              <a:rPr lang="en-GB" altLang="en-US" dirty="0"/>
              <a:t>Adaptable to situations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Alert to social environment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Ambitious and achievement orientated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Assertive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Cooperative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Decisive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Dependable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Dominant (desire to influence others)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Energetic (high activity level)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Persistent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Self-confident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Tolerant of stress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Willing to assume responsibility</a:t>
            </a:r>
            <a:endParaRPr lang="en-ZW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14B9D-11DF-4FB2-B91F-23495B848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en-GB" altLang="en-US" sz="3200" b="1" dirty="0"/>
              <a:t>Skills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Clever (intelligent)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Conceptually skilled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Creative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Diplomatic and tactful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Fluent in speaking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Knowledgeable about group task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Organised (administrative ability)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Persuasive </a:t>
            </a:r>
          </a:p>
          <a:p>
            <a:pPr>
              <a:lnSpc>
                <a:spcPct val="80000"/>
              </a:lnSpc>
            </a:pPr>
            <a:r>
              <a:rPr lang="en-GB" altLang="en-US" dirty="0"/>
              <a:t>Socially skilled </a:t>
            </a:r>
          </a:p>
          <a:p>
            <a:pPr marL="0" indent="0">
              <a:buNone/>
            </a:pPr>
            <a:endParaRPr lang="en-GB" altLang="en-U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altLang="en-US" dirty="0">
                <a:latin typeface="Calibri" panose="020F0502020204030204" pitchFamily="34" charset="0"/>
              </a:rPr>
              <a:t>Leaders will also use: </a:t>
            </a:r>
          </a:p>
          <a:p>
            <a:r>
              <a:rPr lang="en-GB" altLang="en-US" dirty="0">
                <a:latin typeface="Calibri" panose="020F0502020204030204" pitchFamily="34" charset="0"/>
              </a:rPr>
              <a:t>Integrity, Honesty, Compassion, Humility </a:t>
            </a:r>
          </a:p>
          <a:p>
            <a:pPr marL="0" indent="0">
              <a:buNone/>
            </a:pP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011310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7B6A9-2C1B-41B1-A18C-491258050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8686"/>
            <a:ext cx="10515600" cy="56631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teams need from their leaders</a:t>
            </a:r>
            <a:b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379A2A08-B887-4D83-94D6-F8CEB6FC737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35607287"/>
              </p:ext>
            </p:extLst>
          </p:nvPr>
        </p:nvGraphicFramePr>
        <p:xfrm>
          <a:off x="838200" y="140677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767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DFF93-9A09-46D4-ADDE-57E68C709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Assessing team culture and moral</a:t>
            </a:r>
            <a:br>
              <a:rPr lang="en-US" sz="4000">
                <a:solidFill>
                  <a:srgbClr val="FFFFFF"/>
                </a:solidFill>
              </a:rPr>
            </a:b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66F63-21EA-4BB0-91A4-D22B3D18A1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89785" y="1647420"/>
            <a:ext cx="4053545" cy="3563159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 sz="2400" dirty="0"/>
              <a:t>Culture defeats strategy every time.</a:t>
            </a:r>
          </a:p>
          <a:p>
            <a:pPr marL="0"/>
            <a:r>
              <a:rPr lang="en-US" sz="2400" dirty="0"/>
              <a:t>Culture eats strategy for breakfast.</a:t>
            </a:r>
          </a:p>
          <a:p>
            <a:pPr marL="0"/>
            <a:r>
              <a:rPr lang="en-US" sz="2400" dirty="0"/>
              <a:t>Strategy is on paper whereas culture determines how things get done.</a:t>
            </a:r>
          </a:p>
        </p:txBody>
      </p:sp>
      <p:pic>
        <p:nvPicPr>
          <p:cNvPr id="5122" name="Picture 2" descr="Image result for assessing team culture">
            <a:extLst>
              <a:ext uri="{FF2B5EF4-FFF2-40B4-BE49-F238E27FC236}">
                <a16:creationId xmlns:a16="http://schemas.microsoft.com/office/drawing/2014/main" id="{9B0409DA-0884-4E24-AC32-BE29BCE713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8" r="25823" b="-1"/>
          <a:stretch/>
        </p:blipFill>
        <p:spPr bwMode="auto">
          <a:xfrm>
            <a:off x="6252025" y="1715071"/>
            <a:ext cx="4619766" cy="342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82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87C71-DCE0-4596-B1B3-50BBA3BD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11" y="1907661"/>
            <a:ext cx="4208656" cy="303485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just"/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Visualization of purpose: Setting and Communicating Vision, Strategy and Goals</a:t>
            </a:r>
            <a:b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07782-92F7-49CA-9B09-63B7D04B3C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18750" y="4951315"/>
            <a:ext cx="2251272" cy="4233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Inspire, clarify &amp; focus</a:t>
            </a:r>
          </a:p>
        </p:txBody>
      </p:sp>
      <p:pic>
        <p:nvPicPr>
          <p:cNvPr id="1028" name="Picture 4" descr="A four step model for communicating change and setting vision ...">
            <a:extLst>
              <a:ext uri="{FF2B5EF4-FFF2-40B4-BE49-F238E27FC236}">
                <a16:creationId xmlns:a16="http://schemas.microsoft.com/office/drawing/2014/main" id="{8A06ACB2-D8B2-483E-AAA3-AF836138C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1907661"/>
            <a:ext cx="5459470" cy="304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84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57979-C1AA-4FBE-B4A9-1A16554E8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382" y="799352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 dirty="0"/>
              <a:t>Communicating your vision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21D96-8AD5-40A6-AB92-0DFCB22F78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4541" y="2079063"/>
            <a:ext cx="4559425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n-US" sz="2000" b="1" dirty="0"/>
              <a:t>Tell a story</a:t>
            </a:r>
          </a:p>
          <a:p>
            <a:pPr algn="just"/>
            <a:r>
              <a:rPr lang="en-US" sz="2000" b="1" dirty="0"/>
              <a:t>Perfect your “elevator speech.”</a:t>
            </a:r>
          </a:p>
          <a:p>
            <a:pPr algn="just"/>
            <a:r>
              <a:rPr lang="en-US" sz="2000" b="1" dirty="0"/>
              <a:t>Use multiple forms of media</a:t>
            </a:r>
          </a:p>
          <a:p>
            <a:pPr algn="just"/>
            <a:r>
              <a:rPr lang="en-US" sz="2000" b="1" dirty="0"/>
              <a:t>Have one-on-one conversations</a:t>
            </a:r>
          </a:p>
          <a:p>
            <a:pPr algn="just"/>
            <a:r>
              <a:rPr lang="en-US" sz="2000" b="1" dirty="0"/>
              <a:t>Draw a crowd internally.</a:t>
            </a:r>
          </a:p>
          <a:p>
            <a:pPr algn="just"/>
            <a:r>
              <a:rPr lang="en-US" sz="2000" b="1" dirty="0"/>
              <a:t>Go outside the company</a:t>
            </a:r>
          </a:p>
          <a:p>
            <a:pPr algn="just"/>
            <a:r>
              <a:rPr lang="en-US" sz="2000" b="1" dirty="0"/>
              <a:t>Make memories.</a:t>
            </a:r>
          </a:p>
          <a:p>
            <a:pPr algn="just"/>
            <a:r>
              <a:rPr lang="en-US" sz="2000" b="1" dirty="0"/>
              <a:t>Guide the expedition.</a:t>
            </a:r>
          </a:p>
          <a:p>
            <a:pPr algn="just"/>
            <a:r>
              <a:rPr lang="en-US" sz="2000" b="1" dirty="0"/>
              <a:t>Back up what you’re talking about.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6" name="Picture 2" descr="Photo of brain inside head illustration">
            <a:extLst>
              <a:ext uri="{FF2B5EF4-FFF2-40B4-BE49-F238E27FC236}">
                <a16:creationId xmlns:a16="http://schemas.microsoft.com/office/drawing/2014/main" id="{65181283-0C32-4BD9-8867-9CC0B84DAA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3065"/>
          <a:stretch/>
        </p:blipFill>
        <p:spPr bwMode="auto">
          <a:xfrm>
            <a:off x="5548892" y="892117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18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FF519-2416-4FD5-A1F4-4FBC1FAD3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b="1"/>
              <a:t>The importance of measurement and using KPIs</a:t>
            </a:r>
            <a:br>
              <a:rPr lang="en-US" sz="2000"/>
            </a:br>
            <a:endParaRPr lang="en-US" sz="20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86AC26-C599-49D5-9694-3E46BBF04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5029" y="2524721"/>
            <a:ext cx="4991629" cy="36771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endParaRPr lang="en-US" sz="1800" dirty="0"/>
          </a:p>
          <a:p>
            <a:r>
              <a:rPr lang="en-US" sz="1800" dirty="0"/>
              <a:t>Toolbox meetings</a:t>
            </a:r>
          </a:p>
          <a:p>
            <a:pPr algn="just"/>
            <a:r>
              <a:rPr lang="en-US" sz="1800" dirty="0"/>
              <a:t>A KPI (key performance indicator) is a quantifiable measure that can be used to determine how well company goals are being met.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EE2D2F7-10A1-4AFD-9DA3-13B691EC38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0" b="3"/>
          <a:stretch/>
        </p:blipFill>
        <p:spPr bwMode="auto">
          <a:xfrm>
            <a:off x="6208620" y="1543265"/>
            <a:ext cx="4565417" cy="466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627523"/>
      </p:ext>
    </p:extLst>
  </p:cSld>
  <p:clrMapOvr>
    <a:masterClrMapping/>
  </p:clrMapOvr>
</p:sld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684</Words>
  <Application>Microsoft Office PowerPoint</Application>
  <PresentationFormat>Widescreen</PresentationFormat>
  <Paragraphs>108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Gill Sans MT</vt:lpstr>
      <vt:lpstr>Impact</vt:lpstr>
      <vt:lpstr>Trebuchet MS</vt:lpstr>
      <vt:lpstr>A4 Landscape Document</vt:lpstr>
      <vt:lpstr>Badge</vt:lpstr>
      <vt:lpstr>Lean Leadership and fundamentals of The Organization that Renews Itself</vt:lpstr>
      <vt:lpstr>Management &amp; leadership defined </vt:lpstr>
      <vt:lpstr>Leadership Traits</vt:lpstr>
      <vt:lpstr>Leadership Traits and Skills  </vt:lpstr>
      <vt:lpstr>What teams need from their leaders </vt:lpstr>
      <vt:lpstr>Assessing team culture and moral </vt:lpstr>
      <vt:lpstr>Visualization of purpose: Setting and Communicating Vision, Strategy and Goals </vt:lpstr>
      <vt:lpstr>Communicating your vision</vt:lpstr>
      <vt:lpstr>The importance of measurement and using KPIs </vt:lpstr>
      <vt:lpstr>Process Improvement Tools</vt:lpstr>
      <vt:lpstr>Problem Solving- SIPOC</vt:lpstr>
      <vt:lpstr> Ishikawa </vt:lpstr>
      <vt:lpstr>5 whys</vt:lpstr>
      <vt:lpstr>Prioritizing Projects</vt:lpstr>
      <vt:lpstr>Planning projects using DMAIC </vt:lpstr>
      <vt:lpstr>A3 Template</vt:lpstr>
      <vt:lpstr>PDCA Cycle</vt:lpstr>
      <vt:lpstr>Gaining project sponsorship </vt:lpstr>
      <vt:lpstr>Managing and Leading through Organisational Change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Lean Leadership and fundamentals of The Organization that Renews Itself</dc:title>
  <dc:creator>Natalie Musvaire</dc:creator>
  <cp:lastModifiedBy>Natalie Musvaire</cp:lastModifiedBy>
  <cp:revision>11</cp:revision>
  <dcterms:created xsi:type="dcterms:W3CDTF">2020-06-18T20:36:40Z</dcterms:created>
  <dcterms:modified xsi:type="dcterms:W3CDTF">2023-02-16T12:50:48Z</dcterms:modified>
</cp:coreProperties>
</file>