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48" r:id="rId2"/>
    <p:sldMasterId id="2147484108" r:id="rId3"/>
    <p:sldMasterId id="2147484110" r:id="rId4"/>
    <p:sldMasterId id="2147484146" r:id="rId5"/>
  </p:sldMasterIdLst>
  <p:sldIdLst>
    <p:sldId id="277" r:id="rId6"/>
    <p:sldId id="271" r:id="rId7"/>
    <p:sldId id="264" r:id="rId8"/>
    <p:sldId id="265" r:id="rId9"/>
    <p:sldId id="266" r:id="rId10"/>
    <p:sldId id="267" r:id="rId11"/>
    <p:sldId id="274" r:id="rId12"/>
    <p:sldId id="275" r:id="rId13"/>
    <p:sldId id="269" r:id="rId14"/>
    <p:sldId id="270" r:id="rId15"/>
    <p:sldId id="263" r:id="rId16"/>
    <p:sldId id="27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410451" y="655131"/>
            <a:ext cx="10962044" cy="4863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05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19920" y="2691382"/>
            <a:ext cx="8865264" cy="19540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buNone/>
              <a:defRPr sz="1270" b="0">
                <a:solidFill>
                  <a:schemeClr val="bg1"/>
                </a:solidFill>
              </a:defRPr>
            </a:lvl1pPr>
            <a:lvl2pPr marL="473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6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19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2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65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38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11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84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819920" y="2198652"/>
            <a:ext cx="8865264" cy="290317"/>
          </a:xfrm>
        </p:spPr>
        <p:txBody>
          <a:bodyPr wrap="square" anchor="t">
            <a:spAutoFit/>
          </a:bodyPr>
          <a:lstStyle>
            <a:lvl1pPr algn="l">
              <a:defRPr sz="2358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819920" y="1966834"/>
            <a:ext cx="5277865" cy="15632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46052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1270" b="1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sz="1270" b="0" cap="all" baseline="0">
                <a:solidFill>
                  <a:schemeClr val="bg1"/>
                </a:solidFill>
              </a:defRPr>
            </a:lvl2pPr>
            <a:lvl3pPr>
              <a:defRPr sz="1270" b="0" cap="all" baseline="0">
                <a:solidFill>
                  <a:schemeClr val="bg1"/>
                </a:solidFill>
              </a:defRPr>
            </a:lvl3pPr>
            <a:lvl4pPr>
              <a:defRPr sz="1270" b="0" cap="all" baseline="0">
                <a:solidFill>
                  <a:schemeClr val="bg1"/>
                </a:solidFill>
              </a:defRPr>
            </a:lvl4pPr>
            <a:lvl5pPr>
              <a:defRPr sz="1270" b="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Sector</a:t>
            </a:r>
            <a:endParaRPr lang="en-GB" dirty="0"/>
          </a:p>
        </p:txBody>
      </p:sp>
      <p:sp>
        <p:nvSpPr>
          <p:cNvPr id="31" name="Rectangle 30"/>
          <p:cNvSpPr/>
          <p:nvPr userDrawn="1"/>
        </p:nvSpPr>
        <p:spPr bwMode="gray">
          <a:xfrm>
            <a:off x="410452" y="325407"/>
            <a:ext cx="11371096" cy="6203821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05" dirty="0"/>
          </a:p>
        </p:txBody>
      </p:sp>
      <p:pic>
        <p:nvPicPr>
          <p:cNvPr id="1026" name="Picture 2" descr="G:\Office97\_GRAPHICS\hb@BDO\Library\Logos\BDO\BDO 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1562" y="5862474"/>
            <a:ext cx="1108219" cy="33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" name="Group 54"/>
          <p:cNvGrpSpPr/>
          <p:nvPr userDrawn="1"/>
        </p:nvGrpSpPr>
        <p:grpSpPr>
          <a:xfrm>
            <a:off x="1096847" y="326846"/>
            <a:ext cx="184618" cy="1383695"/>
            <a:chOff x="1079175" y="360363"/>
            <a:chExt cx="161925" cy="1525588"/>
          </a:xfrm>
        </p:grpSpPr>
        <p:sp>
          <p:nvSpPr>
            <p:cNvPr id="56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  <p:sp>
          <p:nvSpPr>
            <p:cNvPr id="57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</p:grpSp>
      <p:grpSp>
        <p:nvGrpSpPr>
          <p:cNvPr id="59" name="Group 58"/>
          <p:cNvGrpSpPr/>
          <p:nvPr userDrawn="1"/>
        </p:nvGrpSpPr>
        <p:grpSpPr>
          <a:xfrm>
            <a:off x="1096847" y="5100076"/>
            <a:ext cx="184618" cy="1429152"/>
            <a:chOff x="8277225" y="5636196"/>
            <a:chExt cx="161925" cy="1575706"/>
          </a:xfrm>
        </p:grpSpPr>
        <p:sp>
          <p:nvSpPr>
            <p:cNvPr id="60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  <p:sp>
          <p:nvSpPr>
            <p:cNvPr id="61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6F3F7-526F-48A4-AF3C-8342A5657F10}" type="datetime1">
              <a:rPr lang="en-AU" smtClean="0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2521F-C6DB-4485-94CE-74994154EB22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69263436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6F3F7-526F-48A4-AF3C-8342A5657F10}" type="datetime1">
              <a:rPr lang="en-AU" smtClean="0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2521F-C6DB-4485-94CE-74994154EB22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82758604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6F3F7-526F-48A4-AF3C-8342A5657F10}" type="datetime1">
              <a:rPr lang="en-AU" smtClean="0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2521F-C6DB-4485-94CE-74994154EB22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535751462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6F3F7-526F-48A4-AF3C-8342A5657F10}" type="datetime1">
              <a:rPr lang="en-AU" smtClean="0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8EF2521F-C6DB-4485-94CE-74994154EB22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11696839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6F3F7-526F-48A4-AF3C-8342A5657F10}" type="datetime1">
              <a:rPr lang="en-AU" smtClean="0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>
              <a:defRPr/>
            </a:pPr>
            <a:fld id="{8EF2521F-C6DB-4485-94CE-74994154EB22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448155760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6F3F7-526F-48A4-AF3C-8342A5657F10}" type="datetime1">
              <a:rPr lang="en-AU" smtClean="0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>
              <a:defRPr/>
            </a:pPr>
            <a:fld id="{8EF2521F-C6DB-4485-94CE-74994154EB22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7101802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6F3F7-526F-48A4-AF3C-8342A5657F10}" type="datetime1">
              <a:rPr lang="en-AU" smtClean="0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8EF2521F-C6DB-4485-94CE-74994154EB22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612061954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6F3F7-526F-48A4-AF3C-8342A5657F10}" type="datetime1">
              <a:rPr lang="en-AU" smtClean="0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8EF2521F-C6DB-4485-94CE-74994154EB22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34553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6F3F7-526F-48A4-AF3C-8342A5657F10}" type="datetime1">
              <a:rPr lang="en-AU" smtClean="0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8EF2521F-C6DB-4485-94CE-74994154EB22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791488028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6F3F7-526F-48A4-AF3C-8342A5657F10}" type="datetime1">
              <a:rPr lang="en-AU" smtClean="0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2521F-C6DB-4485-94CE-74994154EB22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32643304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3A359-64EA-47C0-83E1-21FB2963A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FAB37-CB98-409B-A8AD-47459C1E77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W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CADE12-4B67-4CC5-9CB6-560D70FBE3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W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EA58F0-2CB5-4012-97FA-F10B4DC4F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C6C1-6B2F-4D17-BF19-E9FFD7F16FC6}" type="datetimeFigureOut">
              <a:rPr lang="en-ZW" smtClean="0"/>
              <a:t>27/1/2023</a:t>
            </a:fld>
            <a:endParaRPr lang="en-Z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B95AE2-76A1-450C-B342-D8DA751EC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D863D2-16C8-4C75-9F9D-7FA664346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18249-F30B-44AC-B94B-A6BB7079879D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7234546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6F3F7-526F-48A4-AF3C-8342A5657F10}" type="datetime1">
              <a:rPr lang="en-AU" smtClean="0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2521F-C6DB-4485-94CE-74994154EB22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43344657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3FB1CFD5-D4A3-4743-99A5-C97D7A911471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147483646 w 9248"/>
              <a:gd name="T1" fmla="*/ 616285229 h 10000"/>
              <a:gd name="T2" fmla="*/ 2147483646 w 9248"/>
              <a:gd name="T3" fmla="*/ 24645112 h 10000"/>
              <a:gd name="T4" fmla="*/ 2147483646 w 9248"/>
              <a:gd name="T5" fmla="*/ 12322556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9176766 h 10000"/>
              <a:gd name="T12" fmla="*/ 126842489 w 9248"/>
              <a:gd name="T13" fmla="*/ 1310965120 h 10000"/>
              <a:gd name="T14" fmla="*/ 2147483646 w 9248"/>
              <a:gd name="T15" fmla="*/ 1306508334 h 10000"/>
              <a:gd name="T16" fmla="*/ 2147483646 w 9248"/>
              <a:gd name="T17" fmla="*/ 1306508334 h 10000"/>
              <a:gd name="T18" fmla="*/ 2147483646 w 9248"/>
              <a:gd name="T19" fmla="*/ 1294185778 h 10000"/>
              <a:gd name="T20" fmla="*/ 2147483646 w 9248"/>
              <a:gd name="T21" fmla="*/ 1281860682 h 10000"/>
              <a:gd name="T22" fmla="*/ 2147483646 w 9248"/>
              <a:gd name="T23" fmla="*/ 690223156 h 10000"/>
              <a:gd name="T24" fmla="*/ 2147483646 w 9248"/>
              <a:gd name="T25" fmla="*/ 61628522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2BCF3B8-B5F5-4BF4-9E7E-E7A196C52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86AE6-F757-496D-8552-216A0C90DD64}" type="datetime1">
              <a:rPr lang="en-AU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CD4C6AF-51E5-4F98-B042-65FB43913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32CFFE5-5936-4A2D-886B-0B5AFCB89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8E029-F9AF-46C3-ABBC-CD3F64B03ECB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906746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3FB1CFD5-D4A3-4743-99A5-C97D7A911471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2147483646 w 9248"/>
              <a:gd name="T1" fmla="*/ 616285229 h 10000"/>
              <a:gd name="T2" fmla="*/ 2147483646 w 9248"/>
              <a:gd name="T3" fmla="*/ 24645112 h 10000"/>
              <a:gd name="T4" fmla="*/ 2147483646 w 9248"/>
              <a:gd name="T5" fmla="*/ 12322556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9176766 h 10000"/>
              <a:gd name="T12" fmla="*/ 126842489 w 9248"/>
              <a:gd name="T13" fmla="*/ 1310965120 h 10000"/>
              <a:gd name="T14" fmla="*/ 2147483646 w 9248"/>
              <a:gd name="T15" fmla="*/ 1306508334 h 10000"/>
              <a:gd name="T16" fmla="*/ 2147483646 w 9248"/>
              <a:gd name="T17" fmla="*/ 1306508334 h 10000"/>
              <a:gd name="T18" fmla="*/ 2147483646 w 9248"/>
              <a:gd name="T19" fmla="*/ 1294185778 h 10000"/>
              <a:gd name="T20" fmla="*/ 2147483646 w 9248"/>
              <a:gd name="T21" fmla="*/ 1281860682 h 10000"/>
              <a:gd name="T22" fmla="*/ 2147483646 w 9248"/>
              <a:gd name="T23" fmla="*/ 690223156 h 10000"/>
              <a:gd name="T24" fmla="*/ 2147483646 w 9248"/>
              <a:gd name="T25" fmla="*/ 61628522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ZW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2BCF3B8-B5F5-4BF4-9E7E-E7A196C52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86AE6-F757-496D-8552-216A0C90DD64}" type="datetime1">
              <a:rPr lang="en-AU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CD4C6AF-51E5-4F98-B042-65FB43913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32CFFE5-5936-4A2D-886B-0B5AFCB89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8E029-F9AF-46C3-ABBC-CD3F64B03ECB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906746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6F3F7-526F-48A4-AF3C-8342A5657F10}" type="datetime1">
              <a:rPr lang="en-AU" smtClean="0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>
              <a:defRPr/>
            </a:pPr>
            <a:fld id="{8EF2521F-C6DB-4485-94CE-74994154EB22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40261229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586AE6-F757-496D-8552-216A0C90DD64}" type="datetime1">
              <a:rPr lang="en-AU" smtClean="0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58E029-F9AF-46C3-ABBC-CD3F64B03ECB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749915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6F3F7-526F-48A4-AF3C-8342A5657F10}" type="datetime1">
              <a:rPr lang="en-AU" smtClean="0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>
              <a:defRPr/>
            </a:pPr>
            <a:fld id="{8EF2521F-C6DB-4485-94CE-74994154EB22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284110513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6F3F7-526F-48A4-AF3C-8342A5657F10}" type="datetime1">
              <a:rPr lang="en-AU" smtClean="0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>
              <a:defRPr/>
            </a:pPr>
            <a:fld id="{8EF2521F-C6DB-4485-94CE-74994154EB22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77944166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6F3F7-526F-48A4-AF3C-8342A5657F10}" type="datetime1">
              <a:rPr lang="en-AU" smtClean="0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>
              <a:defRPr/>
            </a:pPr>
            <a:fld id="{8EF2521F-C6DB-4485-94CE-74994154EB22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9758561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615749" y="800556"/>
            <a:ext cx="10959050" cy="2708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615392" y="489775"/>
            <a:ext cx="1095905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776539" y="6434890"/>
            <a:ext cx="638922" cy="97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B8186998-85CC-4FAE-B5DF-3D8FF224E2EC}" type="slidenum">
              <a:rPr lang="en-GB" sz="635" b="1" smtClean="0">
                <a:solidFill>
                  <a:schemeClr val="tx2"/>
                </a:solidFill>
              </a:rPr>
              <a:pPr algn="ctr"/>
              <a:t>‹#›</a:t>
            </a:fld>
            <a:endParaRPr lang="en-GB" sz="635" b="1" dirty="0">
              <a:solidFill>
                <a:schemeClr val="tx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615392" y="6369469"/>
            <a:ext cx="1095905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963" y="1966833"/>
            <a:ext cx="10972076" cy="3992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50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1043056" rtl="0" eaLnBrk="1" latinLnBrk="0" hangingPunct="1">
        <a:lnSpc>
          <a:spcPct val="80000"/>
        </a:lnSpc>
        <a:spcBef>
          <a:spcPct val="0"/>
        </a:spcBef>
        <a:buNone/>
        <a:defRPr sz="22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0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Trebuchet MS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780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Trebuchet MS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536575" indent="-179388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̵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lang="en-GB" sz="9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FE4AC5-CE16-4283-94C0-F7D1BECE1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W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5E552-78CF-45D9-9A8F-465E3314D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D9153-D59B-4AD9-A502-C428F9F94A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DC6C1-6B2F-4D17-BF19-E9FFD7F16FC6}" type="datetimeFigureOut">
              <a:rPr lang="en-ZW" smtClean="0"/>
              <a:t>27/1/2023</a:t>
            </a:fld>
            <a:endParaRPr lang="en-Z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41A3E-06E9-4C97-8D31-1410CFA58D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DBAD1-931B-4604-A229-5ED58AF421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18249-F30B-44AC-B94B-A6BB7079879D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64751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100000">
              <a:srgbClr val="C5DEE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>
            <a:extLst>
              <a:ext uri="{FF2B5EF4-FFF2-40B4-BE49-F238E27FC236}">
                <a16:creationId xmlns:a16="http://schemas.microsoft.com/office/drawing/2014/main" id="{8E3E76F1-FFAD-4FE7-A7FB-6144BD09C4A4}"/>
              </a:ext>
            </a:extLst>
          </p:cNvPr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>
              <a:extLst>
                <a:ext uri="{FF2B5EF4-FFF2-40B4-BE49-F238E27FC236}">
                  <a16:creationId xmlns:a16="http://schemas.microsoft.com/office/drawing/2014/main" id="{B250CFF8-81B7-4AD5-B391-E38AD1DCF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613" y="2284222"/>
              <a:ext cx="85200" cy="534098"/>
            </a:xfrm>
            <a:custGeom>
              <a:avLst/>
              <a:gdLst>
                <a:gd name="T0" fmla="*/ 2147483646 w 22"/>
                <a:gd name="T1" fmla="*/ 2147483646 h 136"/>
                <a:gd name="T2" fmla="*/ 2147483646 w 22"/>
                <a:gd name="T3" fmla="*/ 2147483646 h 136"/>
                <a:gd name="T4" fmla="*/ 0 w 22"/>
                <a:gd name="T5" fmla="*/ 0 h 136"/>
                <a:gd name="T6" fmla="*/ 0 w 22"/>
                <a:gd name="T7" fmla="*/ 2147483646 h 136"/>
                <a:gd name="T8" fmla="*/ 2147483646 w 22"/>
                <a:gd name="T9" fmla="*/ 2147483646 h 136"/>
                <a:gd name="T10" fmla="*/ 2147483646 w 22"/>
                <a:gd name="T11" fmla="*/ 2147483646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36"/>
                <a:gd name="T20" fmla="*/ 22 w 22"/>
                <a:gd name="T21" fmla="*/ 136 h 1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7" name="Freeform 12">
              <a:extLst>
                <a:ext uri="{FF2B5EF4-FFF2-40B4-BE49-F238E27FC236}">
                  <a16:creationId xmlns:a16="http://schemas.microsoft.com/office/drawing/2014/main" id="{74340A59-6421-4AB6-BBCC-2BB03AAAF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156" y="2779108"/>
              <a:ext cx="550418" cy="1978191"/>
            </a:xfrm>
            <a:custGeom>
              <a:avLst/>
              <a:gdLst>
                <a:gd name="T0" fmla="*/ 2147483646 w 140"/>
                <a:gd name="T1" fmla="*/ 2147483646 h 504"/>
                <a:gd name="T2" fmla="*/ 2147483646 w 140"/>
                <a:gd name="T3" fmla="*/ 2147483646 h 504"/>
                <a:gd name="T4" fmla="*/ 2147483646 w 140"/>
                <a:gd name="T5" fmla="*/ 2147483646 h 504"/>
                <a:gd name="T6" fmla="*/ 2147483646 w 140"/>
                <a:gd name="T7" fmla="*/ 2147483646 h 504"/>
                <a:gd name="T8" fmla="*/ 0 w 140"/>
                <a:gd name="T9" fmla="*/ 0 h 504"/>
                <a:gd name="T10" fmla="*/ 2147483646 w 140"/>
                <a:gd name="T11" fmla="*/ 2147483646 h 504"/>
                <a:gd name="T12" fmla="*/ 2147483646 w 140"/>
                <a:gd name="T13" fmla="*/ 2147483646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0"/>
                <a:gd name="T22" fmla="*/ 0 h 504"/>
                <a:gd name="T23" fmla="*/ 140 w 140"/>
                <a:gd name="T24" fmla="*/ 504 h 50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8" name="Freeform 13">
              <a:extLst>
                <a:ext uri="{FF2B5EF4-FFF2-40B4-BE49-F238E27FC236}">
                  <a16:creationId xmlns:a16="http://schemas.microsoft.com/office/drawing/2014/main" id="{28952646-FD7D-4FF9-9768-51AA4D40E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22" y="4730255"/>
              <a:ext cx="519314" cy="1210171"/>
            </a:xfrm>
            <a:custGeom>
              <a:avLst/>
              <a:gdLst>
                <a:gd name="T0" fmla="*/ 2147483646 w 132"/>
                <a:gd name="T1" fmla="*/ 2147483646 h 308"/>
                <a:gd name="T2" fmla="*/ 0 w 132"/>
                <a:gd name="T3" fmla="*/ 0 h 308"/>
                <a:gd name="T4" fmla="*/ 0 w 132"/>
                <a:gd name="T5" fmla="*/ 2147483646 h 308"/>
                <a:gd name="T6" fmla="*/ 2147483646 w 132"/>
                <a:gd name="T7" fmla="*/ 2147483646 h 308"/>
                <a:gd name="T8" fmla="*/ 2147483646 w 132"/>
                <a:gd name="T9" fmla="*/ 2147483646 h 308"/>
                <a:gd name="T10" fmla="*/ 2147483646 w 132"/>
                <a:gd name="T11" fmla="*/ 2147483646 h 308"/>
                <a:gd name="T12" fmla="*/ 2147483646 w 132"/>
                <a:gd name="T13" fmla="*/ 2147483646 h 308"/>
                <a:gd name="T14" fmla="*/ 2147483646 w 132"/>
                <a:gd name="T15" fmla="*/ 2147483646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2"/>
                <a:gd name="T25" fmla="*/ 0 h 308"/>
                <a:gd name="T26" fmla="*/ 132 w 132"/>
                <a:gd name="T27" fmla="*/ 308 h 30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9" name="Freeform 14">
              <a:extLst>
                <a:ext uri="{FF2B5EF4-FFF2-40B4-BE49-F238E27FC236}">
                  <a16:creationId xmlns:a16="http://schemas.microsoft.com/office/drawing/2014/main" id="{3764A7E0-0C01-4E5E-A0DD-B7DCA6CE6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5804" y="5630785"/>
              <a:ext cx="146057" cy="309641"/>
            </a:xfrm>
            <a:custGeom>
              <a:avLst/>
              <a:gdLst>
                <a:gd name="T0" fmla="*/ 2147483646 w 37"/>
                <a:gd name="T1" fmla="*/ 2147483646 h 79"/>
                <a:gd name="T2" fmla="*/ 2147483646 w 37"/>
                <a:gd name="T3" fmla="*/ 2147483646 h 79"/>
                <a:gd name="T4" fmla="*/ 0 w 37"/>
                <a:gd name="T5" fmla="*/ 0 h 79"/>
                <a:gd name="T6" fmla="*/ 2147483646 w 37"/>
                <a:gd name="T7" fmla="*/ 2147483646 h 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"/>
                <a:gd name="T13" fmla="*/ 0 h 79"/>
                <a:gd name="T14" fmla="*/ 37 w 37"/>
                <a:gd name="T15" fmla="*/ 79 h 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50" name="Freeform 15">
              <a:extLst>
                <a:ext uri="{FF2B5EF4-FFF2-40B4-BE49-F238E27FC236}">
                  <a16:creationId xmlns:a16="http://schemas.microsoft.com/office/drawing/2014/main" id="{8BBECBA1-A7DC-435E-9DAA-19697AFAF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2813" y="2818321"/>
              <a:ext cx="700533" cy="2834099"/>
            </a:xfrm>
            <a:custGeom>
              <a:avLst/>
              <a:gdLst>
                <a:gd name="T0" fmla="*/ 2147483646 w 178"/>
                <a:gd name="T1" fmla="*/ 2147483646 h 722"/>
                <a:gd name="T2" fmla="*/ 2147483646 w 178"/>
                <a:gd name="T3" fmla="*/ 2147483646 h 722"/>
                <a:gd name="T4" fmla="*/ 2147483646 w 178"/>
                <a:gd name="T5" fmla="*/ 2147483646 h 722"/>
                <a:gd name="T6" fmla="*/ 2147483646 w 178"/>
                <a:gd name="T7" fmla="*/ 2147483646 h 722"/>
                <a:gd name="T8" fmla="*/ 0 w 178"/>
                <a:gd name="T9" fmla="*/ 0 h 722"/>
                <a:gd name="T10" fmla="*/ 2147483646 w 178"/>
                <a:gd name="T11" fmla="*/ 2147483646 h 722"/>
                <a:gd name="T12" fmla="*/ 2147483646 w 178"/>
                <a:gd name="T13" fmla="*/ 2147483646 h 722"/>
                <a:gd name="T14" fmla="*/ 2147483646 w 178"/>
                <a:gd name="T15" fmla="*/ 2147483646 h 722"/>
                <a:gd name="T16" fmla="*/ 2147483646 w 178"/>
                <a:gd name="T17" fmla="*/ 2147483646 h 722"/>
                <a:gd name="T18" fmla="*/ 2147483646 w 178"/>
                <a:gd name="T19" fmla="*/ 2147483646 h 722"/>
                <a:gd name="T20" fmla="*/ 2147483646 w 178"/>
                <a:gd name="T21" fmla="*/ 2147483646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8"/>
                <a:gd name="T34" fmla="*/ 0 h 722"/>
                <a:gd name="T35" fmla="*/ 178 w 178"/>
                <a:gd name="T36" fmla="*/ 722 h 7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51" name="Freeform 16">
              <a:extLst>
                <a:ext uri="{FF2B5EF4-FFF2-40B4-BE49-F238E27FC236}">
                  <a16:creationId xmlns:a16="http://schemas.microsoft.com/office/drawing/2014/main" id="{F8F75E72-BA23-4B8B-A280-B35BE4DC6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6546" y="285750"/>
              <a:ext cx="90610" cy="2493358"/>
            </a:xfrm>
            <a:custGeom>
              <a:avLst/>
              <a:gdLst>
                <a:gd name="T0" fmla="*/ 2147483646 w 23"/>
                <a:gd name="T1" fmla="*/ 2147483646 h 635"/>
                <a:gd name="T2" fmla="*/ 2147483646 w 23"/>
                <a:gd name="T3" fmla="*/ 2147483646 h 635"/>
                <a:gd name="T4" fmla="*/ 2147483646 w 23"/>
                <a:gd name="T5" fmla="*/ 2147483646 h 635"/>
                <a:gd name="T6" fmla="*/ 2147483646 w 23"/>
                <a:gd name="T7" fmla="*/ 2147483646 h 635"/>
                <a:gd name="T8" fmla="*/ 2147483646 w 23"/>
                <a:gd name="T9" fmla="*/ 2147483646 h 635"/>
                <a:gd name="T10" fmla="*/ 2147483646 w 23"/>
                <a:gd name="T11" fmla="*/ 2147483646 h 635"/>
                <a:gd name="T12" fmla="*/ 2147483646 w 23"/>
                <a:gd name="T13" fmla="*/ 0 h 635"/>
                <a:gd name="T14" fmla="*/ 2147483646 w 23"/>
                <a:gd name="T15" fmla="*/ 0 h 635"/>
                <a:gd name="T16" fmla="*/ 2147483646 w 23"/>
                <a:gd name="T17" fmla="*/ 2147483646 h 635"/>
                <a:gd name="T18" fmla="*/ 2147483646 w 23"/>
                <a:gd name="T19" fmla="*/ 2147483646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635"/>
                <a:gd name="T32" fmla="*/ 23 w 23"/>
                <a:gd name="T33" fmla="*/ 635 h 6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52" name="Freeform 17">
              <a:extLst>
                <a:ext uri="{FF2B5EF4-FFF2-40B4-BE49-F238E27FC236}">
                  <a16:creationId xmlns:a16="http://schemas.microsoft.com/office/drawing/2014/main" id="{51975452-6A07-4121-970F-F3CF6CBC2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3880" y="2599273"/>
              <a:ext cx="67619" cy="420517"/>
            </a:xfrm>
            <a:custGeom>
              <a:avLst/>
              <a:gdLst>
                <a:gd name="T0" fmla="*/ 0 w 17"/>
                <a:gd name="T1" fmla="*/ 0 h 107"/>
                <a:gd name="T2" fmla="*/ 2147483646 w 17"/>
                <a:gd name="T3" fmla="*/ 2147483646 h 107"/>
                <a:gd name="T4" fmla="*/ 2147483646 w 17"/>
                <a:gd name="T5" fmla="*/ 2147483646 h 107"/>
                <a:gd name="T6" fmla="*/ 2147483646 w 17"/>
                <a:gd name="T7" fmla="*/ 2147483646 h 107"/>
                <a:gd name="T8" fmla="*/ 2147483646 w 17"/>
                <a:gd name="T9" fmla="*/ 2147483646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107"/>
                <a:gd name="T20" fmla="*/ 17 w 1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53" name="Freeform 18">
              <a:extLst>
                <a:ext uri="{FF2B5EF4-FFF2-40B4-BE49-F238E27FC236}">
                  <a16:creationId xmlns:a16="http://schemas.microsoft.com/office/drawing/2014/main" id="{39DC87FE-4639-4850-AF0F-306CA8F8B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518" y="4757298"/>
              <a:ext cx="162286" cy="873487"/>
            </a:xfrm>
            <a:custGeom>
              <a:avLst/>
              <a:gdLst>
                <a:gd name="T0" fmla="*/ 0 w 41"/>
                <a:gd name="T1" fmla="*/ 0 h 222"/>
                <a:gd name="T2" fmla="*/ 2147483646 w 41"/>
                <a:gd name="T3" fmla="*/ 2147483646 h 222"/>
                <a:gd name="T4" fmla="*/ 2147483646 w 41"/>
                <a:gd name="T5" fmla="*/ 2147483646 h 222"/>
                <a:gd name="T6" fmla="*/ 2147483646 w 41"/>
                <a:gd name="T7" fmla="*/ 2147483646 h 222"/>
                <a:gd name="T8" fmla="*/ 2147483646 w 41"/>
                <a:gd name="T9" fmla="*/ 2147483646 h 222"/>
                <a:gd name="T10" fmla="*/ 2147483646 w 41"/>
                <a:gd name="T11" fmla="*/ 2147483646 h 222"/>
                <a:gd name="T12" fmla="*/ 2147483646 w 41"/>
                <a:gd name="T13" fmla="*/ 2147483646 h 222"/>
                <a:gd name="T14" fmla="*/ 2147483646 w 41"/>
                <a:gd name="T15" fmla="*/ 2147483646 h 222"/>
                <a:gd name="T16" fmla="*/ 2147483646 w 41"/>
                <a:gd name="T17" fmla="*/ 2147483646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222"/>
                <a:gd name="T32" fmla="*/ 41 w 41"/>
                <a:gd name="T33" fmla="*/ 222 h 2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54" name="Freeform 19">
              <a:extLst>
                <a:ext uri="{FF2B5EF4-FFF2-40B4-BE49-F238E27FC236}">
                  <a16:creationId xmlns:a16="http://schemas.microsoft.com/office/drawing/2014/main" id="{D0E8760F-9BAF-4975-B448-132D45236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7575" y="1282282"/>
              <a:ext cx="1768913" cy="3447973"/>
            </a:xfrm>
            <a:custGeom>
              <a:avLst/>
              <a:gdLst>
                <a:gd name="T0" fmla="*/ 2147483646 w 450"/>
                <a:gd name="T1" fmla="*/ 2147483646 h 878"/>
                <a:gd name="T2" fmla="*/ 2147483646 w 450"/>
                <a:gd name="T3" fmla="*/ 2147483646 h 878"/>
                <a:gd name="T4" fmla="*/ 2147483646 w 450"/>
                <a:gd name="T5" fmla="*/ 2147483646 h 878"/>
                <a:gd name="T6" fmla="*/ 2147483646 w 450"/>
                <a:gd name="T7" fmla="*/ 2147483646 h 878"/>
                <a:gd name="T8" fmla="*/ 2147483646 w 450"/>
                <a:gd name="T9" fmla="*/ 2147483646 h 878"/>
                <a:gd name="T10" fmla="*/ 2147483646 w 450"/>
                <a:gd name="T11" fmla="*/ 2147483646 h 878"/>
                <a:gd name="T12" fmla="*/ 2147483646 w 450"/>
                <a:gd name="T13" fmla="*/ 2147483646 h 878"/>
                <a:gd name="T14" fmla="*/ 2147483646 w 450"/>
                <a:gd name="T15" fmla="*/ 0 h 878"/>
                <a:gd name="T16" fmla="*/ 2147483646 w 450"/>
                <a:gd name="T17" fmla="*/ 2147483646 h 878"/>
                <a:gd name="T18" fmla="*/ 2147483646 w 450"/>
                <a:gd name="T19" fmla="*/ 2147483646 h 878"/>
                <a:gd name="T20" fmla="*/ 2147483646 w 450"/>
                <a:gd name="T21" fmla="*/ 2147483646 h 878"/>
                <a:gd name="T22" fmla="*/ 2147483646 w 450"/>
                <a:gd name="T23" fmla="*/ 2147483646 h 878"/>
                <a:gd name="T24" fmla="*/ 2147483646 w 450"/>
                <a:gd name="T25" fmla="*/ 2147483646 h 878"/>
                <a:gd name="T26" fmla="*/ 0 w 450"/>
                <a:gd name="T27" fmla="*/ 2147483646 h 878"/>
                <a:gd name="T28" fmla="*/ 0 w 450"/>
                <a:gd name="T29" fmla="*/ 2147483646 h 878"/>
                <a:gd name="T30" fmla="*/ 2147483646 w 450"/>
                <a:gd name="T31" fmla="*/ 2147483646 h 878"/>
                <a:gd name="T32" fmla="*/ 2147483646 w 45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50"/>
                <a:gd name="T52" fmla="*/ 0 h 878"/>
                <a:gd name="T53" fmla="*/ 450 w 450"/>
                <a:gd name="T54" fmla="*/ 878 h 8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55" name="Freeform 20">
              <a:extLst>
                <a:ext uri="{FF2B5EF4-FFF2-40B4-BE49-F238E27FC236}">
                  <a16:creationId xmlns:a16="http://schemas.microsoft.com/office/drawing/2014/main" id="{951123F0-ED07-4886-8090-63003554F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3346" y="5652419"/>
              <a:ext cx="137943" cy="288007"/>
            </a:xfrm>
            <a:custGeom>
              <a:avLst/>
              <a:gdLst>
                <a:gd name="T0" fmla="*/ 0 w 35"/>
                <a:gd name="T1" fmla="*/ 0 h 73"/>
                <a:gd name="T2" fmla="*/ 2147483646 w 35"/>
                <a:gd name="T3" fmla="*/ 2147483646 h 73"/>
                <a:gd name="T4" fmla="*/ 2147483646 w 35"/>
                <a:gd name="T5" fmla="*/ 2147483646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73"/>
                <a:gd name="T14" fmla="*/ 35 w 35"/>
                <a:gd name="T15" fmla="*/ 73 h 7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56" name="Freeform 21">
              <a:extLst>
                <a:ext uri="{FF2B5EF4-FFF2-40B4-BE49-F238E27FC236}">
                  <a16:creationId xmlns:a16="http://schemas.microsoft.com/office/drawing/2014/main" id="{83C46214-907E-467A-BB99-D68D77500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518" y="4655887"/>
              <a:ext cx="31104" cy="189300"/>
            </a:xfrm>
            <a:custGeom>
              <a:avLst/>
              <a:gdLst>
                <a:gd name="T0" fmla="*/ 2147483646 w 8"/>
                <a:gd name="T1" fmla="*/ 2147483646 h 48"/>
                <a:gd name="T2" fmla="*/ 2147483646 w 8"/>
                <a:gd name="T3" fmla="*/ 2147483646 h 48"/>
                <a:gd name="T4" fmla="*/ 2147483646 w 8"/>
                <a:gd name="T5" fmla="*/ 2147483646 h 48"/>
                <a:gd name="T6" fmla="*/ 2147483646 w 8"/>
                <a:gd name="T7" fmla="*/ 0 h 48"/>
                <a:gd name="T8" fmla="*/ 0 w 8"/>
                <a:gd name="T9" fmla="*/ 2147483646 h 48"/>
                <a:gd name="T10" fmla="*/ 2147483646 w 8"/>
                <a:gd name="T11" fmla="*/ 2147483646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48"/>
                <a:gd name="T20" fmla="*/ 8 w 8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57" name="Freeform 22">
              <a:extLst>
                <a:ext uri="{FF2B5EF4-FFF2-40B4-BE49-F238E27FC236}">
                  <a16:creationId xmlns:a16="http://schemas.microsoft.com/office/drawing/2014/main" id="{D01995A0-7F55-4267-9FBC-B4507E134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137" y="5410385"/>
              <a:ext cx="204209" cy="530041"/>
            </a:xfrm>
            <a:custGeom>
              <a:avLst/>
              <a:gdLst>
                <a:gd name="T0" fmla="*/ 2147483646 w 52"/>
                <a:gd name="T1" fmla="*/ 2147483646 h 135"/>
                <a:gd name="T2" fmla="*/ 0 w 52"/>
                <a:gd name="T3" fmla="*/ 0 h 135"/>
                <a:gd name="T4" fmla="*/ 2147483646 w 52"/>
                <a:gd name="T5" fmla="*/ 2147483646 h 135"/>
                <a:gd name="T6" fmla="*/ 2147483646 w 52"/>
                <a:gd name="T7" fmla="*/ 2147483646 h 135"/>
                <a:gd name="T8" fmla="*/ 2147483646 w 52"/>
                <a:gd name="T9" fmla="*/ 2147483646 h 135"/>
                <a:gd name="T10" fmla="*/ 2147483646 w 52"/>
                <a:gd name="T11" fmla="*/ 2147483646 h 135"/>
                <a:gd name="T12" fmla="*/ 2147483646 w 52"/>
                <a:gd name="T13" fmla="*/ 2147483646 h 135"/>
                <a:gd name="T14" fmla="*/ 2147483646 w 52"/>
                <a:gd name="T15" fmla="*/ 2147483646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"/>
                <a:gd name="T25" fmla="*/ 0 h 135"/>
                <a:gd name="T26" fmla="*/ 52 w 52"/>
                <a:gd name="T27" fmla="*/ 135 h 1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</p:grpSp>
      <p:grpSp>
        <p:nvGrpSpPr>
          <p:cNvPr id="1027" name="Group 9">
            <a:extLst>
              <a:ext uri="{FF2B5EF4-FFF2-40B4-BE49-F238E27FC236}">
                <a16:creationId xmlns:a16="http://schemas.microsoft.com/office/drawing/2014/main" id="{76FAD825-7424-4CB8-8574-AD52ABE8F7A3}"/>
              </a:ext>
            </a:extLst>
          </p:cNvPr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5610"/>
            <a:chExt cx="1952625" cy="5678141"/>
          </a:xfrm>
        </p:grpSpPr>
        <p:sp>
          <p:nvSpPr>
            <p:cNvPr id="1034" name="Freeform 27">
              <a:extLst>
                <a:ext uri="{FF2B5EF4-FFF2-40B4-BE49-F238E27FC236}">
                  <a16:creationId xmlns:a16="http://schemas.microsoft.com/office/drawing/2014/main" id="{1E4ADC53-76BB-485E-BF37-8B74B5183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813" y="195610"/>
              <a:ext cx="408933" cy="3646005"/>
            </a:xfrm>
            <a:custGeom>
              <a:avLst/>
              <a:gdLst>
                <a:gd name="T0" fmla="*/ 2147483646 w 103"/>
                <a:gd name="T1" fmla="*/ 2147483646 h 920"/>
                <a:gd name="T2" fmla="*/ 2147483646 w 103"/>
                <a:gd name="T3" fmla="*/ 2147483646 h 920"/>
                <a:gd name="T4" fmla="*/ 2147483646 w 103"/>
                <a:gd name="T5" fmla="*/ 2147483646 h 920"/>
                <a:gd name="T6" fmla="*/ 2147483646 w 103"/>
                <a:gd name="T7" fmla="*/ 2147483646 h 920"/>
                <a:gd name="T8" fmla="*/ 2147483646 w 103"/>
                <a:gd name="T9" fmla="*/ 2147483646 h 920"/>
                <a:gd name="T10" fmla="*/ 2147483646 w 103"/>
                <a:gd name="T11" fmla="*/ 2147483646 h 920"/>
                <a:gd name="T12" fmla="*/ 2147483646 w 103"/>
                <a:gd name="T13" fmla="*/ 2147483646 h 920"/>
                <a:gd name="T14" fmla="*/ 2147483646 w 103"/>
                <a:gd name="T15" fmla="*/ 2147483646 h 920"/>
                <a:gd name="T16" fmla="*/ 2147483646 w 103"/>
                <a:gd name="T17" fmla="*/ 2147483646 h 920"/>
                <a:gd name="T18" fmla="*/ 2147483646 w 103"/>
                <a:gd name="T19" fmla="*/ 2147483646 h 920"/>
                <a:gd name="T20" fmla="*/ 2147483646 w 103"/>
                <a:gd name="T21" fmla="*/ 2147483646 h 920"/>
                <a:gd name="T22" fmla="*/ 2147483646 w 103"/>
                <a:gd name="T23" fmla="*/ 0 h 920"/>
                <a:gd name="T24" fmla="*/ 0 w 103"/>
                <a:gd name="T25" fmla="*/ 0 h 920"/>
                <a:gd name="T26" fmla="*/ 2147483646 w 103"/>
                <a:gd name="T27" fmla="*/ 2147483646 h 920"/>
                <a:gd name="T28" fmla="*/ 2147483646 w 103"/>
                <a:gd name="T29" fmla="*/ 2147483646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3"/>
                <a:gd name="T46" fmla="*/ 0 h 920"/>
                <a:gd name="T47" fmla="*/ 103 w 103"/>
                <a:gd name="T48" fmla="*/ 920 h 92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35" name="Freeform 28">
              <a:extLst>
                <a:ext uri="{FF2B5EF4-FFF2-40B4-BE49-F238E27FC236}">
                  <a16:creationId xmlns:a16="http://schemas.microsoft.com/office/drawing/2014/main" id="{F606D9B2-C66A-4F86-861E-20C5D444D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1730" y="3771905"/>
              <a:ext cx="349763" cy="1310037"/>
            </a:xfrm>
            <a:custGeom>
              <a:avLst/>
              <a:gdLst>
                <a:gd name="T0" fmla="*/ 2147483646 w 88"/>
                <a:gd name="T1" fmla="*/ 2147483646 h 330"/>
                <a:gd name="T2" fmla="*/ 2147483646 w 88"/>
                <a:gd name="T3" fmla="*/ 2147483646 h 330"/>
                <a:gd name="T4" fmla="*/ 2147483646 w 88"/>
                <a:gd name="T5" fmla="*/ 2147483646 h 330"/>
                <a:gd name="T6" fmla="*/ 2147483646 w 88"/>
                <a:gd name="T7" fmla="*/ 2147483646 h 330"/>
                <a:gd name="T8" fmla="*/ 2147483646 w 88"/>
                <a:gd name="T9" fmla="*/ 2147483646 h 330"/>
                <a:gd name="T10" fmla="*/ 0 w 88"/>
                <a:gd name="T11" fmla="*/ 0 h 330"/>
                <a:gd name="T12" fmla="*/ 2147483646 w 88"/>
                <a:gd name="T13" fmla="*/ 2147483646 h 330"/>
                <a:gd name="T14" fmla="*/ 2147483646 w 88"/>
                <a:gd name="T15" fmla="*/ 2147483646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330"/>
                <a:gd name="T26" fmla="*/ 88 w 88"/>
                <a:gd name="T27" fmla="*/ 330 h 3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36" name="Freeform 29">
              <a:extLst>
                <a:ext uri="{FF2B5EF4-FFF2-40B4-BE49-F238E27FC236}">
                  <a16:creationId xmlns:a16="http://schemas.microsoft.com/office/drawing/2014/main" id="{78FB64E6-7A73-411B-8900-8289B076D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105" y="5053005"/>
              <a:ext cx="357653" cy="820746"/>
            </a:xfrm>
            <a:custGeom>
              <a:avLst/>
              <a:gdLst>
                <a:gd name="T0" fmla="*/ 2147483646 w 90"/>
                <a:gd name="T1" fmla="*/ 2147483646 h 207"/>
                <a:gd name="T2" fmla="*/ 0 w 90"/>
                <a:gd name="T3" fmla="*/ 0 h 207"/>
                <a:gd name="T4" fmla="*/ 2147483646 w 90"/>
                <a:gd name="T5" fmla="*/ 2147483646 h 207"/>
                <a:gd name="T6" fmla="*/ 2147483646 w 90"/>
                <a:gd name="T7" fmla="*/ 2147483646 h 207"/>
                <a:gd name="T8" fmla="*/ 2147483646 w 90"/>
                <a:gd name="T9" fmla="*/ 2147483646 h 207"/>
                <a:gd name="T10" fmla="*/ 2147483646 w 90"/>
                <a:gd name="T11" fmla="*/ 2147483646 h 207"/>
                <a:gd name="T12" fmla="*/ 2147483646 w 90"/>
                <a:gd name="T13" fmla="*/ 2147483646 h 207"/>
                <a:gd name="T14" fmla="*/ 2147483646 w 90"/>
                <a:gd name="T15" fmla="*/ 2147483646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0"/>
                <a:gd name="T25" fmla="*/ 0 h 207"/>
                <a:gd name="T26" fmla="*/ 90 w 90"/>
                <a:gd name="T27" fmla="*/ 207 h 20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37" name="Freeform 30">
              <a:extLst>
                <a:ext uri="{FF2B5EF4-FFF2-40B4-BE49-F238E27FC236}">
                  <a16:creationId xmlns:a16="http://schemas.microsoft.com/office/drawing/2014/main" id="{95E04410-7A1D-441D-89C2-B6FCD77C3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6746" y="3811364"/>
              <a:ext cx="457585" cy="1853254"/>
            </a:xfrm>
            <a:custGeom>
              <a:avLst/>
              <a:gdLst>
                <a:gd name="T0" fmla="*/ 2147483646 w 115"/>
                <a:gd name="T1" fmla="*/ 2147483646 h 467"/>
                <a:gd name="T2" fmla="*/ 2147483646 w 115"/>
                <a:gd name="T3" fmla="*/ 2147483646 h 467"/>
                <a:gd name="T4" fmla="*/ 2147483646 w 115"/>
                <a:gd name="T5" fmla="*/ 2147483646 h 467"/>
                <a:gd name="T6" fmla="*/ 2147483646 w 115"/>
                <a:gd name="T7" fmla="*/ 2147483646 h 467"/>
                <a:gd name="T8" fmla="*/ 0 w 115"/>
                <a:gd name="T9" fmla="*/ 0 h 467"/>
                <a:gd name="T10" fmla="*/ 2147483646 w 115"/>
                <a:gd name="T11" fmla="*/ 2147483646 h 467"/>
                <a:gd name="T12" fmla="*/ 2147483646 w 115"/>
                <a:gd name="T13" fmla="*/ 2147483646 h 467"/>
                <a:gd name="T14" fmla="*/ 2147483646 w 115"/>
                <a:gd name="T15" fmla="*/ 2147483646 h 467"/>
                <a:gd name="T16" fmla="*/ 2147483646 w 115"/>
                <a:gd name="T17" fmla="*/ 2147483646 h 467"/>
                <a:gd name="T18" fmla="*/ 2147483646 w 115"/>
                <a:gd name="T19" fmla="*/ 2147483646 h 467"/>
                <a:gd name="T20" fmla="*/ 2147483646 w 115"/>
                <a:gd name="T21" fmla="*/ 2147483646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5"/>
                <a:gd name="T34" fmla="*/ 0 h 467"/>
                <a:gd name="T35" fmla="*/ 115 w 115"/>
                <a:gd name="T36" fmla="*/ 467 h 46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38" name="Freeform 31">
              <a:extLst>
                <a:ext uri="{FF2B5EF4-FFF2-40B4-BE49-F238E27FC236}">
                  <a16:creationId xmlns:a16="http://schemas.microsoft.com/office/drawing/2014/main" id="{C7B1FF97-493A-4458-B5CA-A8865877C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3355" y="1263632"/>
              <a:ext cx="144639" cy="2508273"/>
            </a:xfrm>
            <a:custGeom>
              <a:avLst/>
              <a:gdLst>
                <a:gd name="T0" fmla="*/ 2147483646 w 36"/>
                <a:gd name="T1" fmla="*/ 2147483646 h 633"/>
                <a:gd name="T2" fmla="*/ 2147483646 w 36"/>
                <a:gd name="T3" fmla="*/ 2147483646 h 633"/>
                <a:gd name="T4" fmla="*/ 2147483646 w 36"/>
                <a:gd name="T5" fmla="*/ 2147483646 h 633"/>
                <a:gd name="T6" fmla="*/ 2147483646 w 36"/>
                <a:gd name="T7" fmla="*/ 2147483646 h 633"/>
                <a:gd name="T8" fmla="*/ 2147483646 w 36"/>
                <a:gd name="T9" fmla="*/ 2147483646 h 633"/>
                <a:gd name="T10" fmla="*/ 2147483646 w 36"/>
                <a:gd name="T11" fmla="*/ 0 h 633"/>
                <a:gd name="T12" fmla="*/ 2147483646 w 36"/>
                <a:gd name="T13" fmla="*/ 0 h 633"/>
                <a:gd name="T14" fmla="*/ 2147483646 w 36"/>
                <a:gd name="T15" fmla="*/ 2147483646 h 633"/>
                <a:gd name="T16" fmla="*/ 2147483646 w 36"/>
                <a:gd name="T17" fmla="*/ 2147483646 h 633"/>
                <a:gd name="T18" fmla="*/ 2147483646 w 36"/>
                <a:gd name="T19" fmla="*/ 2147483646 h 633"/>
                <a:gd name="T20" fmla="*/ 2147483646 w 36"/>
                <a:gd name="T21" fmla="*/ 2147483646 h 633"/>
                <a:gd name="T22" fmla="*/ 2147483646 w 36"/>
                <a:gd name="T23" fmla="*/ 2147483646 h 633"/>
                <a:gd name="T24" fmla="*/ 2147483646 w 36"/>
                <a:gd name="T25" fmla="*/ 2147483646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633"/>
                <a:gd name="T41" fmla="*/ 36 w 36"/>
                <a:gd name="T42" fmla="*/ 633 h 6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39" name="Freeform 32">
              <a:extLst>
                <a:ext uri="{FF2B5EF4-FFF2-40B4-BE49-F238E27FC236}">
                  <a16:creationId xmlns:a16="http://schemas.microsoft.com/office/drawing/2014/main" id="{BF403486-DE97-4F95-8C4B-A7914E3F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5889" y="5640943"/>
              <a:ext cx="111767" cy="232808"/>
            </a:xfrm>
            <a:custGeom>
              <a:avLst/>
              <a:gdLst>
                <a:gd name="T0" fmla="*/ 2147483646 w 28"/>
                <a:gd name="T1" fmla="*/ 2147483646 h 59"/>
                <a:gd name="T2" fmla="*/ 2147483646 w 28"/>
                <a:gd name="T3" fmla="*/ 2147483646 h 59"/>
                <a:gd name="T4" fmla="*/ 0 w 28"/>
                <a:gd name="T5" fmla="*/ 0 h 59"/>
                <a:gd name="T6" fmla="*/ 2147483646 w 28"/>
                <a:gd name="T7" fmla="*/ 2147483646 h 5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"/>
                <a:gd name="T13" fmla="*/ 0 h 59"/>
                <a:gd name="T14" fmla="*/ 28 w 28"/>
                <a:gd name="T15" fmla="*/ 59 h 5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0" name="Freeform 33">
              <a:extLst>
                <a:ext uri="{FF2B5EF4-FFF2-40B4-BE49-F238E27FC236}">
                  <a16:creationId xmlns:a16="http://schemas.microsoft.com/office/drawing/2014/main" id="{267CDD31-EF4C-4360-A6D9-BA4D3401C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967" y="3598286"/>
              <a:ext cx="68375" cy="424841"/>
            </a:xfrm>
            <a:custGeom>
              <a:avLst/>
              <a:gdLst>
                <a:gd name="T0" fmla="*/ 2147483646 w 17"/>
                <a:gd name="T1" fmla="*/ 2147483646 h 107"/>
                <a:gd name="T2" fmla="*/ 2147483646 w 17"/>
                <a:gd name="T3" fmla="*/ 2147483646 h 107"/>
                <a:gd name="T4" fmla="*/ 2147483646 w 17"/>
                <a:gd name="T5" fmla="*/ 2147483646 h 107"/>
                <a:gd name="T6" fmla="*/ 2147483646 w 17"/>
                <a:gd name="T7" fmla="*/ 2147483646 h 107"/>
                <a:gd name="T8" fmla="*/ 0 w 17"/>
                <a:gd name="T9" fmla="*/ 0 h 107"/>
                <a:gd name="T10" fmla="*/ 0 w 17"/>
                <a:gd name="T11" fmla="*/ 2147483646 h 107"/>
                <a:gd name="T12" fmla="*/ 2147483646 w 17"/>
                <a:gd name="T13" fmla="*/ 2147483646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07"/>
                <a:gd name="T23" fmla="*/ 17 w 17"/>
                <a:gd name="T24" fmla="*/ 107 h 10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1" name="Freeform 34">
              <a:extLst>
                <a:ext uri="{FF2B5EF4-FFF2-40B4-BE49-F238E27FC236}">
                  <a16:creationId xmlns:a16="http://schemas.microsoft.com/office/drawing/2014/main" id="{BDE56089-5399-4EAD-9DFF-00AA6C269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1493" y="2802530"/>
              <a:ext cx="1168945" cy="2250475"/>
            </a:xfrm>
            <a:custGeom>
              <a:avLst/>
              <a:gdLst>
                <a:gd name="T0" fmla="*/ 2147483646 w 294"/>
                <a:gd name="T1" fmla="*/ 2147483646 h 568"/>
                <a:gd name="T2" fmla="*/ 2147483646 w 294"/>
                <a:gd name="T3" fmla="*/ 2147483646 h 568"/>
                <a:gd name="T4" fmla="*/ 2147483646 w 294"/>
                <a:gd name="T5" fmla="*/ 2147483646 h 568"/>
                <a:gd name="T6" fmla="*/ 2147483646 w 294"/>
                <a:gd name="T7" fmla="*/ 2147483646 h 568"/>
                <a:gd name="T8" fmla="*/ 2147483646 w 294"/>
                <a:gd name="T9" fmla="*/ 2147483646 h 568"/>
                <a:gd name="T10" fmla="*/ 2147483646 w 294"/>
                <a:gd name="T11" fmla="*/ 2147483646 h 568"/>
                <a:gd name="T12" fmla="*/ 2147483646 w 294"/>
                <a:gd name="T13" fmla="*/ 0 h 568"/>
                <a:gd name="T14" fmla="*/ 2147483646 w 294"/>
                <a:gd name="T15" fmla="*/ 0 h 568"/>
                <a:gd name="T16" fmla="*/ 2147483646 w 294"/>
                <a:gd name="T17" fmla="*/ 2147483646 h 568"/>
                <a:gd name="T18" fmla="*/ 2147483646 w 294"/>
                <a:gd name="T19" fmla="*/ 2147483646 h 568"/>
                <a:gd name="T20" fmla="*/ 2147483646 w 294"/>
                <a:gd name="T21" fmla="*/ 2147483646 h 568"/>
                <a:gd name="T22" fmla="*/ 2147483646 w 294"/>
                <a:gd name="T23" fmla="*/ 2147483646 h 568"/>
                <a:gd name="T24" fmla="*/ 2147483646 w 294"/>
                <a:gd name="T25" fmla="*/ 2147483646 h 568"/>
                <a:gd name="T26" fmla="*/ 0 w 294"/>
                <a:gd name="T27" fmla="*/ 2147483646 h 568"/>
                <a:gd name="T28" fmla="*/ 2147483646 w 294"/>
                <a:gd name="T29" fmla="*/ 2147483646 h 568"/>
                <a:gd name="T30" fmla="*/ 2147483646 w 294"/>
                <a:gd name="T31" fmla="*/ 2147483646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94"/>
                <a:gd name="T49" fmla="*/ 0 h 568"/>
                <a:gd name="T50" fmla="*/ 294 w 294"/>
                <a:gd name="T51" fmla="*/ 568 h 56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2" name="Freeform 35">
              <a:extLst>
                <a:ext uri="{FF2B5EF4-FFF2-40B4-BE49-F238E27FC236}">
                  <a16:creationId xmlns:a16="http://schemas.microsoft.com/office/drawing/2014/main" id="{CFA9F319-9BB0-4566-8E85-8770666A8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4331" y="5664618"/>
              <a:ext cx="99932" cy="209133"/>
            </a:xfrm>
            <a:custGeom>
              <a:avLst/>
              <a:gdLst>
                <a:gd name="T0" fmla="*/ 0 w 25"/>
                <a:gd name="T1" fmla="*/ 0 h 53"/>
                <a:gd name="T2" fmla="*/ 2147483646 w 25"/>
                <a:gd name="T3" fmla="*/ 2147483646 h 53"/>
                <a:gd name="T4" fmla="*/ 2147483646 w 25"/>
                <a:gd name="T5" fmla="*/ 2147483646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53"/>
                <a:gd name="T14" fmla="*/ 25 w 25"/>
                <a:gd name="T15" fmla="*/ 53 h 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3" name="Freeform 36">
              <a:extLst>
                <a:ext uri="{FF2B5EF4-FFF2-40B4-BE49-F238E27FC236}">
                  <a16:creationId xmlns:a16="http://schemas.microsoft.com/office/drawing/2014/main" id="{C0A22BA9-47FA-4063-98C4-404C1C15D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1493" y="5081942"/>
              <a:ext cx="114396" cy="559001"/>
            </a:xfrm>
            <a:custGeom>
              <a:avLst/>
              <a:gdLst>
                <a:gd name="T0" fmla="*/ 0 w 29"/>
                <a:gd name="T1" fmla="*/ 0 h 141"/>
                <a:gd name="T2" fmla="*/ 2147483646 w 29"/>
                <a:gd name="T3" fmla="*/ 2147483646 h 141"/>
                <a:gd name="T4" fmla="*/ 2147483646 w 29"/>
                <a:gd name="T5" fmla="*/ 2147483646 h 141"/>
                <a:gd name="T6" fmla="*/ 2147483646 w 29"/>
                <a:gd name="T7" fmla="*/ 2147483646 h 141"/>
                <a:gd name="T8" fmla="*/ 2147483646 w 29"/>
                <a:gd name="T9" fmla="*/ 2147483646 h 141"/>
                <a:gd name="T10" fmla="*/ 2147483646 w 29"/>
                <a:gd name="T11" fmla="*/ 2147483646 h 141"/>
                <a:gd name="T12" fmla="*/ 2147483646 w 29"/>
                <a:gd name="T13" fmla="*/ 2147483646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9"/>
                <a:gd name="T25" fmla="*/ 0 h 141"/>
                <a:gd name="T26" fmla="*/ 29 w 29"/>
                <a:gd name="T27" fmla="*/ 141 h 14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4" name="Freeform 37">
              <a:extLst>
                <a:ext uri="{FF2B5EF4-FFF2-40B4-BE49-F238E27FC236}">
                  <a16:creationId xmlns:a16="http://schemas.microsoft.com/office/drawing/2014/main" id="{17F186C8-AA68-44F8-90C5-782B796B2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1493" y="4978033"/>
              <a:ext cx="32872" cy="189403"/>
            </a:xfrm>
            <a:custGeom>
              <a:avLst/>
              <a:gdLst>
                <a:gd name="T0" fmla="*/ 0 w 8"/>
                <a:gd name="T1" fmla="*/ 2147483646 h 48"/>
                <a:gd name="T2" fmla="*/ 2147483646 w 8"/>
                <a:gd name="T3" fmla="*/ 2147483646 h 48"/>
                <a:gd name="T4" fmla="*/ 2147483646 w 8"/>
                <a:gd name="T5" fmla="*/ 2147483646 h 48"/>
                <a:gd name="T6" fmla="*/ 2147483646 w 8"/>
                <a:gd name="T7" fmla="*/ 2147483646 h 48"/>
                <a:gd name="T8" fmla="*/ 0 w 8"/>
                <a:gd name="T9" fmla="*/ 0 h 48"/>
                <a:gd name="T10" fmla="*/ 0 w 8"/>
                <a:gd name="T11" fmla="*/ 2147483646 h 48"/>
                <a:gd name="T12" fmla="*/ 0 w 8"/>
                <a:gd name="T13" fmla="*/ 2147483646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48"/>
                <a:gd name="T23" fmla="*/ 8 w 8"/>
                <a:gd name="T24" fmla="*/ 48 h 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5" name="Freeform 38">
              <a:extLst>
                <a:ext uri="{FF2B5EF4-FFF2-40B4-BE49-F238E27FC236}">
                  <a16:creationId xmlns:a16="http://schemas.microsoft.com/office/drawing/2014/main" id="{89F0C99E-11E6-4A70-87E3-A8322172F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105" y="5434442"/>
              <a:ext cx="174882" cy="439309"/>
            </a:xfrm>
            <a:custGeom>
              <a:avLst/>
              <a:gdLst>
                <a:gd name="T0" fmla="*/ 2147483646 w 44"/>
                <a:gd name="T1" fmla="*/ 2147483646 h 111"/>
                <a:gd name="T2" fmla="*/ 0 w 44"/>
                <a:gd name="T3" fmla="*/ 0 h 111"/>
                <a:gd name="T4" fmla="*/ 2147483646 w 44"/>
                <a:gd name="T5" fmla="*/ 2147483646 h 111"/>
                <a:gd name="T6" fmla="*/ 2147483646 w 44"/>
                <a:gd name="T7" fmla="*/ 2147483646 h 111"/>
                <a:gd name="T8" fmla="*/ 2147483646 w 44"/>
                <a:gd name="T9" fmla="*/ 2147483646 h 111"/>
                <a:gd name="T10" fmla="*/ 2147483646 w 44"/>
                <a:gd name="T11" fmla="*/ 2147483646 h 111"/>
                <a:gd name="T12" fmla="*/ 2147483646 w 44"/>
                <a:gd name="T13" fmla="*/ 2147483646 h 111"/>
                <a:gd name="T14" fmla="*/ 2147483646 w 44"/>
                <a:gd name="T15" fmla="*/ 2147483646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"/>
                <a:gd name="T25" fmla="*/ 0 h 111"/>
                <a:gd name="T26" fmla="*/ 44 w 44"/>
                <a:gd name="T27" fmla="*/ 111 h 1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C2AB154-31AE-42FF-97B7-78186A670313}"/>
              </a:ext>
            </a:extLst>
          </p:cNvPr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>
            <a:extLst>
              <a:ext uri="{FF2B5EF4-FFF2-40B4-BE49-F238E27FC236}">
                <a16:creationId xmlns:a16="http://schemas.microsoft.com/office/drawing/2014/main" id="{CD03D147-C877-4861-97C0-A5A2827FE27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Text Placeholder 2">
            <a:extLst>
              <a:ext uri="{FF2B5EF4-FFF2-40B4-BE49-F238E27FC236}">
                <a16:creationId xmlns:a16="http://schemas.microsoft.com/office/drawing/2014/main" id="{F9953F88-ED14-481A-B540-30320566136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FD82E-0E15-41F4-BABB-7DBBE13BC3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36F3F7-526F-48A4-AF3C-8342A5657F10}" type="datetime1">
              <a:rPr lang="en-AU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BF9FA5-0B46-49D4-8075-3CFE1C03C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6549B7-2DA0-4F21-8B0D-176F349D4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000">
                <a:solidFill>
                  <a:srgbClr val="FEFFFF"/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fld id="{8EF2521F-C6DB-4485-94CE-74994154EB22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9" r:id="rId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178DBB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3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100000">
              <a:srgbClr val="C5DEE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>
            <a:extLst>
              <a:ext uri="{FF2B5EF4-FFF2-40B4-BE49-F238E27FC236}">
                <a16:creationId xmlns:a16="http://schemas.microsoft.com/office/drawing/2014/main" id="{8E3E76F1-FFAD-4FE7-A7FB-6144BD09C4A4}"/>
              </a:ext>
            </a:extLst>
          </p:cNvPr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>
              <a:extLst>
                <a:ext uri="{FF2B5EF4-FFF2-40B4-BE49-F238E27FC236}">
                  <a16:creationId xmlns:a16="http://schemas.microsoft.com/office/drawing/2014/main" id="{B250CFF8-81B7-4AD5-B391-E38AD1DCF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613" y="2284222"/>
              <a:ext cx="85200" cy="534098"/>
            </a:xfrm>
            <a:custGeom>
              <a:avLst/>
              <a:gdLst>
                <a:gd name="T0" fmla="*/ 2147483646 w 22"/>
                <a:gd name="T1" fmla="*/ 2147483646 h 136"/>
                <a:gd name="T2" fmla="*/ 2147483646 w 22"/>
                <a:gd name="T3" fmla="*/ 2147483646 h 136"/>
                <a:gd name="T4" fmla="*/ 0 w 22"/>
                <a:gd name="T5" fmla="*/ 0 h 136"/>
                <a:gd name="T6" fmla="*/ 0 w 22"/>
                <a:gd name="T7" fmla="*/ 2147483646 h 136"/>
                <a:gd name="T8" fmla="*/ 2147483646 w 22"/>
                <a:gd name="T9" fmla="*/ 2147483646 h 136"/>
                <a:gd name="T10" fmla="*/ 2147483646 w 22"/>
                <a:gd name="T11" fmla="*/ 2147483646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36"/>
                <a:gd name="T20" fmla="*/ 22 w 22"/>
                <a:gd name="T21" fmla="*/ 136 h 1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7" name="Freeform 12">
              <a:extLst>
                <a:ext uri="{FF2B5EF4-FFF2-40B4-BE49-F238E27FC236}">
                  <a16:creationId xmlns:a16="http://schemas.microsoft.com/office/drawing/2014/main" id="{74340A59-6421-4AB6-BBCC-2BB03AAAF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156" y="2779108"/>
              <a:ext cx="550418" cy="1978191"/>
            </a:xfrm>
            <a:custGeom>
              <a:avLst/>
              <a:gdLst>
                <a:gd name="T0" fmla="*/ 2147483646 w 140"/>
                <a:gd name="T1" fmla="*/ 2147483646 h 504"/>
                <a:gd name="T2" fmla="*/ 2147483646 w 140"/>
                <a:gd name="T3" fmla="*/ 2147483646 h 504"/>
                <a:gd name="T4" fmla="*/ 2147483646 w 140"/>
                <a:gd name="T5" fmla="*/ 2147483646 h 504"/>
                <a:gd name="T6" fmla="*/ 2147483646 w 140"/>
                <a:gd name="T7" fmla="*/ 2147483646 h 504"/>
                <a:gd name="T8" fmla="*/ 0 w 140"/>
                <a:gd name="T9" fmla="*/ 0 h 504"/>
                <a:gd name="T10" fmla="*/ 2147483646 w 140"/>
                <a:gd name="T11" fmla="*/ 2147483646 h 504"/>
                <a:gd name="T12" fmla="*/ 2147483646 w 140"/>
                <a:gd name="T13" fmla="*/ 2147483646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0"/>
                <a:gd name="T22" fmla="*/ 0 h 504"/>
                <a:gd name="T23" fmla="*/ 140 w 140"/>
                <a:gd name="T24" fmla="*/ 504 h 50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8" name="Freeform 13">
              <a:extLst>
                <a:ext uri="{FF2B5EF4-FFF2-40B4-BE49-F238E27FC236}">
                  <a16:creationId xmlns:a16="http://schemas.microsoft.com/office/drawing/2014/main" id="{28952646-FD7D-4FF9-9768-51AA4D40E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22" y="4730255"/>
              <a:ext cx="519314" cy="1210171"/>
            </a:xfrm>
            <a:custGeom>
              <a:avLst/>
              <a:gdLst>
                <a:gd name="T0" fmla="*/ 2147483646 w 132"/>
                <a:gd name="T1" fmla="*/ 2147483646 h 308"/>
                <a:gd name="T2" fmla="*/ 0 w 132"/>
                <a:gd name="T3" fmla="*/ 0 h 308"/>
                <a:gd name="T4" fmla="*/ 0 w 132"/>
                <a:gd name="T5" fmla="*/ 2147483646 h 308"/>
                <a:gd name="T6" fmla="*/ 2147483646 w 132"/>
                <a:gd name="T7" fmla="*/ 2147483646 h 308"/>
                <a:gd name="T8" fmla="*/ 2147483646 w 132"/>
                <a:gd name="T9" fmla="*/ 2147483646 h 308"/>
                <a:gd name="T10" fmla="*/ 2147483646 w 132"/>
                <a:gd name="T11" fmla="*/ 2147483646 h 308"/>
                <a:gd name="T12" fmla="*/ 2147483646 w 132"/>
                <a:gd name="T13" fmla="*/ 2147483646 h 308"/>
                <a:gd name="T14" fmla="*/ 2147483646 w 132"/>
                <a:gd name="T15" fmla="*/ 2147483646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2"/>
                <a:gd name="T25" fmla="*/ 0 h 308"/>
                <a:gd name="T26" fmla="*/ 132 w 132"/>
                <a:gd name="T27" fmla="*/ 308 h 30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9" name="Freeform 14">
              <a:extLst>
                <a:ext uri="{FF2B5EF4-FFF2-40B4-BE49-F238E27FC236}">
                  <a16:creationId xmlns:a16="http://schemas.microsoft.com/office/drawing/2014/main" id="{3764A7E0-0C01-4E5E-A0DD-B7DCA6CE6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5804" y="5630785"/>
              <a:ext cx="146057" cy="309641"/>
            </a:xfrm>
            <a:custGeom>
              <a:avLst/>
              <a:gdLst>
                <a:gd name="T0" fmla="*/ 2147483646 w 37"/>
                <a:gd name="T1" fmla="*/ 2147483646 h 79"/>
                <a:gd name="T2" fmla="*/ 2147483646 w 37"/>
                <a:gd name="T3" fmla="*/ 2147483646 h 79"/>
                <a:gd name="T4" fmla="*/ 0 w 37"/>
                <a:gd name="T5" fmla="*/ 0 h 79"/>
                <a:gd name="T6" fmla="*/ 2147483646 w 37"/>
                <a:gd name="T7" fmla="*/ 2147483646 h 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"/>
                <a:gd name="T13" fmla="*/ 0 h 79"/>
                <a:gd name="T14" fmla="*/ 37 w 37"/>
                <a:gd name="T15" fmla="*/ 79 h 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50" name="Freeform 15">
              <a:extLst>
                <a:ext uri="{FF2B5EF4-FFF2-40B4-BE49-F238E27FC236}">
                  <a16:creationId xmlns:a16="http://schemas.microsoft.com/office/drawing/2014/main" id="{8BBECBA1-A7DC-435E-9DAA-19697AFAF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2813" y="2818321"/>
              <a:ext cx="700533" cy="2834099"/>
            </a:xfrm>
            <a:custGeom>
              <a:avLst/>
              <a:gdLst>
                <a:gd name="T0" fmla="*/ 2147483646 w 178"/>
                <a:gd name="T1" fmla="*/ 2147483646 h 722"/>
                <a:gd name="T2" fmla="*/ 2147483646 w 178"/>
                <a:gd name="T3" fmla="*/ 2147483646 h 722"/>
                <a:gd name="T4" fmla="*/ 2147483646 w 178"/>
                <a:gd name="T5" fmla="*/ 2147483646 h 722"/>
                <a:gd name="T6" fmla="*/ 2147483646 w 178"/>
                <a:gd name="T7" fmla="*/ 2147483646 h 722"/>
                <a:gd name="T8" fmla="*/ 0 w 178"/>
                <a:gd name="T9" fmla="*/ 0 h 722"/>
                <a:gd name="T10" fmla="*/ 2147483646 w 178"/>
                <a:gd name="T11" fmla="*/ 2147483646 h 722"/>
                <a:gd name="T12" fmla="*/ 2147483646 w 178"/>
                <a:gd name="T13" fmla="*/ 2147483646 h 722"/>
                <a:gd name="T14" fmla="*/ 2147483646 w 178"/>
                <a:gd name="T15" fmla="*/ 2147483646 h 722"/>
                <a:gd name="T16" fmla="*/ 2147483646 w 178"/>
                <a:gd name="T17" fmla="*/ 2147483646 h 722"/>
                <a:gd name="T18" fmla="*/ 2147483646 w 178"/>
                <a:gd name="T19" fmla="*/ 2147483646 h 722"/>
                <a:gd name="T20" fmla="*/ 2147483646 w 178"/>
                <a:gd name="T21" fmla="*/ 2147483646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8"/>
                <a:gd name="T34" fmla="*/ 0 h 722"/>
                <a:gd name="T35" fmla="*/ 178 w 178"/>
                <a:gd name="T36" fmla="*/ 722 h 7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51" name="Freeform 16">
              <a:extLst>
                <a:ext uri="{FF2B5EF4-FFF2-40B4-BE49-F238E27FC236}">
                  <a16:creationId xmlns:a16="http://schemas.microsoft.com/office/drawing/2014/main" id="{F8F75E72-BA23-4B8B-A280-B35BE4DC6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6546" y="285750"/>
              <a:ext cx="90610" cy="2493358"/>
            </a:xfrm>
            <a:custGeom>
              <a:avLst/>
              <a:gdLst>
                <a:gd name="T0" fmla="*/ 2147483646 w 23"/>
                <a:gd name="T1" fmla="*/ 2147483646 h 635"/>
                <a:gd name="T2" fmla="*/ 2147483646 w 23"/>
                <a:gd name="T3" fmla="*/ 2147483646 h 635"/>
                <a:gd name="T4" fmla="*/ 2147483646 w 23"/>
                <a:gd name="T5" fmla="*/ 2147483646 h 635"/>
                <a:gd name="T6" fmla="*/ 2147483646 w 23"/>
                <a:gd name="T7" fmla="*/ 2147483646 h 635"/>
                <a:gd name="T8" fmla="*/ 2147483646 w 23"/>
                <a:gd name="T9" fmla="*/ 2147483646 h 635"/>
                <a:gd name="T10" fmla="*/ 2147483646 w 23"/>
                <a:gd name="T11" fmla="*/ 2147483646 h 635"/>
                <a:gd name="T12" fmla="*/ 2147483646 w 23"/>
                <a:gd name="T13" fmla="*/ 0 h 635"/>
                <a:gd name="T14" fmla="*/ 2147483646 w 23"/>
                <a:gd name="T15" fmla="*/ 0 h 635"/>
                <a:gd name="T16" fmla="*/ 2147483646 w 23"/>
                <a:gd name="T17" fmla="*/ 2147483646 h 635"/>
                <a:gd name="T18" fmla="*/ 2147483646 w 23"/>
                <a:gd name="T19" fmla="*/ 2147483646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635"/>
                <a:gd name="T32" fmla="*/ 23 w 23"/>
                <a:gd name="T33" fmla="*/ 635 h 6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52" name="Freeform 17">
              <a:extLst>
                <a:ext uri="{FF2B5EF4-FFF2-40B4-BE49-F238E27FC236}">
                  <a16:creationId xmlns:a16="http://schemas.microsoft.com/office/drawing/2014/main" id="{51975452-6A07-4121-970F-F3CF6CBC2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3880" y="2599273"/>
              <a:ext cx="67619" cy="420517"/>
            </a:xfrm>
            <a:custGeom>
              <a:avLst/>
              <a:gdLst>
                <a:gd name="T0" fmla="*/ 0 w 17"/>
                <a:gd name="T1" fmla="*/ 0 h 107"/>
                <a:gd name="T2" fmla="*/ 2147483646 w 17"/>
                <a:gd name="T3" fmla="*/ 2147483646 h 107"/>
                <a:gd name="T4" fmla="*/ 2147483646 w 17"/>
                <a:gd name="T5" fmla="*/ 2147483646 h 107"/>
                <a:gd name="T6" fmla="*/ 2147483646 w 17"/>
                <a:gd name="T7" fmla="*/ 2147483646 h 107"/>
                <a:gd name="T8" fmla="*/ 2147483646 w 17"/>
                <a:gd name="T9" fmla="*/ 2147483646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107"/>
                <a:gd name="T20" fmla="*/ 17 w 1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53" name="Freeform 18">
              <a:extLst>
                <a:ext uri="{FF2B5EF4-FFF2-40B4-BE49-F238E27FC236}">
                  <a16:creationId xmlns:a16="http://schemas.microsoft.com/office/drawing/2014/main" id="{39DC87FE-4639-4850-AF0F-306CA8F8B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518" y="4757298"/>
              <a:ext cx="162286" cy="873487"/>
            </a:xfrm>
            <a:custGeom>
              <a:avLst/>
              <a:gdLst>
                <a:gd name="T0" fmla="*/ 0 w 41"/>
                <a:gd name="T1" fmla="*/ 0 h 222"/>
                <a:gd name="T2" fmla="*/ 2147483646 w 41"/>
                <a:gd name="T3" fmla="*/ 2147483646 h 222"/>
                <a:gd name="T4" fmla="*/ 2147483646 w 41"/>
                <a:gd name="T5" fmla="*/ 2147483646 h 222"/>
                <a:gd name="T6" fmla="*/ 2147483646 w 41"/>
                <a:gd name="T7" fmla="*/ 2147483646 h 222"/>
                <a:gd name="T8" fmla="*/ 2147483646 w 41"/>
                <a:gd name="T9" fmla="*/ 2147483646 h 222"/>
                <a:gd name="T10" fmla="*/ 2147483646 w 41"/>
                <a:gd name="T11" fmla="*/ 2147483646 h 222"/>
                <a:gd name="T12" fmla="*/ 2147483646 w 41"/>
                <a:gd name="T13" fmla="*/ 2147483646 h 222"/>
                <a:gd name="T14" fmla="*/ 2147483646 w 41"/>
                <a:gd name="T15" fmla="*/ 2147483646 h 222"/>
                <a:gd name="T16" fmla="*/ 2147483646 w 41"/>
                <a:gd name="T17" fmla="*/ 2147483646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222"/>
                <a:gd name="T32" fmla="*/ 41 w 41"/>
                <a:gd name="T33" fmla="*/ 222 h 2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54" name="Freeform 19">
              <a:extLst>
                <a:ext uri="{FF2B5EF4-FFF2-40B4-BE49-F238E27FC236}">
                  <a16:creationId xmlns:a16="http://schemas.microsoft.com/office/drawing/2014/main" id="{D0E8760F-9BAF-4975-B448-132D45236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7575" y="1282282"/>
              <a:ext cx="1768913" cy="3447973"/>
            </a:xfrm>
            <a:custGeom>
              <a:avLst/>
              <a:gdLst>
                <a:gd name="T0" fmla="*/ 2147483646 w 450"/>
                <a:gd name="T1" fmla="*/ 2147483646 h 878"/>
                <a:gd name="T2" fmla="*/ 2147483646 w 450"/>
                <a:gd name="T3" fmla="*/ 2147483646 h 878"/>
                <a:gd name="T4" fmla="*/ 2147483646 w 450"/>
                <a:gd name="T5" fmla="*/ 2147483646 h 878"/>
                <a:gd name="T6" fmla="*/ 2147483646 w 450"/>
                <a:gd name="T7" fmla="*/ 2147483646 h 878"/>
                <a:gd name="T8" fmla="*/ 2147483646 w 450"/>
                <a:gd name="T9" fmla="*/ 2147483646 h 878"/>
                <a:gd name="T10" fmla="*/ 2147483646 w 450"/>
                <a:gd name="T11" fmla="*/ 2147483646 h 878"/>
                <a:gd name="T12" fmla="*/ 2147483646 w 450"/>
                <a:gd name="T13" fmla="*/ 2147483646 h 878"/>
                <a:gd name="T14" fmla="*/ 2147483646 w 450"/>
                <a:gd name="T15" fmla="*/ 0 h 878"/>
                <a:gd name="T16" fmla="*/ 2147483646 w 450"/>
                <a:gd name="T17" fmla="*/ 2147483646 h 878"/>
                <a:gd name="T18" fmla="*/ 2147483646 w 450"/>
                <a:gd name="T19" fmla="*/ 2147483646 h 878"/>
                <a:gd name="T20" fmla="*/ 2147483646 w 450"/>
                <a:gd name="T21" fmla="*/ 2147483646 h 878"/>
                <a:gd name="T22" fmla="*/ 2147483646 w 450"/>
                <a:gd name="T23" fmla="*/ 2147483646 h 878"/>
                <a:gd name="T24" fmla="*/ 2147483646 w 450"/>
                <a:gd name="T25" fmla="*/ 2147483646 h 878"/>
                <a:gd name="T26" fmla="*/ 0 w 450"/>
                <a:gd name="T27" fmla="*/ 2147483646 h 878"/>
                <a:gd name="T28" fmla="*/ 0 w 450"/>
                <a:gd name="T29" fmla="*/ 2147483646 h 878"/>
                <a:gd name="T30" fmla="*/ 2147483646 w 450"/>
                <a:gd name="T31" fmla="*/ 2147483646 h 878"/>
                <a:gd name="T32" fmla="*/ 2147483646 w 45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50"/>
                <a:gd name="T52" fmla="*/ 0 h 878"/>
                <a:gd name="T53" fmla="*/ 450 w 450"/>
                <a:gd name="T54" fmla="*/ 878 h 8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55" name="Freeform 20">
              <a:extLst>
                <a:ext uri="{FF2B5EF4-FFF2-40B4-BE49-F238E27FC236}">
                  <a16:creationId xmlns:a16="http://schemas.microsoft.com/office/drawing/2014/main" id="{951123F0-ED07-4886-8090-63003554F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3346" y="5652419"/>
              <a:ext cx="137943" cy="288007"/>
            </a:xfrm>
            <a:custGeom>
              <a:avLst/>
              <a:gdLst>
                <a:gd name="T0" fmla="*/ 0 w 35"/>
                <a:gd name="T1" fmla="*/ 0 h 73"/>
                <a:gd name="T2" fmla="*/ 2147483646 w 35"/>
                <a:gd name="T3" fmla="*/ 2147483646 h 73"/>
                <a:gd name="T4" fmla="*/ 2147483646 w 35"/>
                <a:gd name="T5" fmla="*/ 2147483646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73"/>
                <a:gd name="T14" fmla="*/ 35 w 35"/>
                <a:gd name="T15" fmla="*/ 73 h 7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56" name="Freeform 21">
              <a:extLst>
                <a:ext uri="{FF2B5EF4-FFF2-40B4-BE49-F238E27FC236}">
                  <a16:creationId xmlns:a16="http://schemas.microsoft.com/office/drawing/2014/main" id="{83C46214-907E-467A-BB99-D68D77500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518" y="4655887"/>
              <a:ext cx="31104" cy="189300"/>
            </a:xfrm>
            <a:custGeom>
              <a:avLst/>
              <a:gdLst>
                <a:gd name="T0" fmla="*/ 2147483646 w 8"/>
                <a:gd name="T1" fmla="*/ 2147483646 h 48"/>
                <a:gd name="T2" fmla="*/ 2147483646 w 8"/>
                <a:gd name="T3" fmla="*/ 2147483646 h 48"/>
                <a:gd name="T4" fmla="*/ 2147483646 w 8"/>
                <a:gd name="T5" fmla="*/ 2147483646 h 48"/>
                <a:gd name="T6" fmla="*/ 2147483646 w 8"/>
                <a:gd name="T7" fmla="*/ 0 h 48"/>
                <a:gd name="T8" fmla="*/ 0 w 8"/>
                <a:gd name="T9" fmla="*/ 2147483646 h 48"/>
                <a:gd name="T10" fmla="*/ 2147483646 w 8"/>
                <a:gd name="T11" fmla="*/ 2147483646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48"/>
                <a:gd name="T20" fmla="*/ 8 w 8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57" name="Freeform 22">
              <a:extLst>
                <a:ext uri="{FF2B5EF4-FFF2-40B4-BE49-F238E27FC236}">
                  <a16:creationId xmlns:a16="http://schemas.microsoft.com/office/drawing/2014/main" id="{D01995A0-7F55-4267-9FBC-B4507E134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137" y="5410385"/>
              <a:ext cx="204209" cy="530041"/>
            </a:xfrm>
            <a:custGeom>
              <a:avLst/>
              <a:gdLst>
                <a:gd name="T0" fmla="*/ 2147483646 w 52"/>
                <a:gd name="T1" fmla="*/ 2147483646 h 135"/>
                <a:gd name="T2" fmla="*/ 0 w 52"/>
                <a:gd name="T3" fmla="*/ 0 h 135"/>
                <a:gd name="T4" fmla="*/ 2147483646 w 52"/>
                <a:gd name="T5" fmla="*/ 2147483646 h 135"/>
                <a:gd name="T6" fmla="*/ 2147483646 w 52"/>
                <a:gd name="T7" fmla="*/ 2147483646 h 135"/>
                <a:gd name="T8" fmla="*/ 2147483646 w 52"/>
                <a:gd name="T9" fmla="*/ 2147483646 h 135"/>
                <a:gd name="T10" fmla="*/ 2147483646 w 52"/>
                <a:gd name="T11" fmla="*/ 2147483646 h 135"/>
                <a:gd name="T12" fmla="*/ 2147483646 w 52"/>
                <a:gd name="T13" fmla="*/ 2147483646 h 135"/>
                <a:gd name="T14" fmla="*/ 2147483646 w 52"/>
                <a:gd name="T15" fmla="*/ 2147483646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"/>
                <a:gd name="T25" fmla="*/ 0 h 135"/>
                <a:gd name="T26" fmla="*/ 52 w 52"/>
                <a:gd name="T27" fmla="*/ 135 h 1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</p:grpSp>
      <p:grpSp>
        <p:nvGrpSpPr>
          <p:cNvPr id="1027" name="Group 9">
            <a:extLst>
              <a:ext uri="{FF2B5EF4-FFF2-40B4-BE49-F238E27FC236}">
                <a16:creationId xmlns:a16="http://schemas.microsoft.com/office/drawing/2014/main" id="{76FAD825-7424-4CB8-8574-AD52ABE8F7A3}"/>
              </a:ext>
            </a:extLst>
          </p:cNvPr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5610"/>
            <a:chExt cx="1952625" cy="5678141"/>
          </a:xfrm>
        </p:grpSpPr>
        <p:sp>
          <p:nvSpPr>
            <p:cNvPr id="1034" name="Freeform 27">
              <a:extLst>
                <a:ext uri="{FF2B5EF4-FFF2-40B4-BE49-F238E27FC236}">
                  <a16:creationId xmlns:a16="http://schemas.microsoft.com/office/drawing/2014/main" id="{1E4ADC53-76BB-485E-BF37-8B74B5183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813" y="195610"/>
              <a:ext cx="408933" cy="3646005"/>
            </a:xfrm>
            <a:custGeom>
              <a:avLst/>
              <a:gdLst>
                <a:gd name="T0" fmla="*/ 2147483646 w 103"/>
                <a:gd name="T1" fmla="*/ 2147483646 h 920"/>
                <a:gd name="T2" fmla="*/ 2147483646 w 103"/>
                <a:gd name="T3" fmla="*/ 2147483646 h 920"/>
                <a:gd name="T4" fmla="*/ 2147483646 w 103"/>
                <a:gd name="T5" fmla="*/ 2147483646 h 920"/>
                <a:gd name="T6" fmla="*/ 2147483646 w 103"/>
                <a:gd name="T7" fmla="*/ 2147483646 h 920"/>
                <a:gd name="T8" fmla="*/ 2147483646 w 103"/>
                <a:gd name="T9" fmla="*/ 2147483646 h 920"/>
                <a:gd name="T10" fmla="*/ 2147483646 w 103"/>
                <a:gd name="T11" fmla="*/ 2147483646 h 920"/>
                <a:gd name="T12" fmla="*/ 2147483646 w 103"/>
                <a:gd name="T13" fmla="*/ 2147483646 h 920"/>
                <a:gd name="T14" fmla="*/ 2147483646 w 103"/>
                <a:gd name="T15" fmla="*/ 2147483646 h 920"/>
                <a:gd name="T16" fmla="*/ 2147483646 w 103"/>
                <a:gd name="T17" fmla="*/ 2147483646 h 920"/>
                <a:gd name="T18" fmla="*/ 2147483646 w 103"/>
                <a:gd name="T19" fmla="*/ 2147483646 h 920"/>
                <a:gd name="T20" fmla="*/ 2147483646 w 103"/>
                <a:gd name="T21" fmla="*/ 2147483646 h 920"/>
                <a:gd name="T22" fmla="*/ 2147483646 w 103"/>
                <a:gd name="T23" fmla="*/ 0 h 920"/>
                <a:gd name="T24" fmla="*/ 0 w 103"/>
                <a:gd name="T25" fmla="*/ 0 h 920"/>
                <a:gd name="T26" fmla="*/ 2147483646 w 103"/>
                <a:gd name="T27" fmla="*/ 2147483646 h 920"/>
                <a:gd name="T28" fmla="*/ 2147483646 w 103"/>
                <a:gd name="T29" fmla="*/ 2147483646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3"/>
                <a:gd name="T46" fmla="*/ 0 h 920"/>
                <a:gd name="T47" fmla="*/ 103 w 103"/>
                <a:gd name="T48" fmla="*/ 920 h 92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35" name="Freeform 28">
              <a:extLst>
                <a:ext uri="{FF2B5EF4-FFF2-40B4-BE49-F238E27FC236}">
                  <a16:creationId xmlns:a16="http://schemas.microsoft.com/office/drawing/2014/main" id="{F606D9B2-C66A-4F86-861E-20C5D444D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1730" y="3771905"/>
              <a:ext cx="349763" cy="1310037"/>
            </a:xfrm>
            <a:custGeom>
              <a:avLst/>
              <a:gdLst>
                <a:gd name="T0" fmla="*/ 2147483646 w 88"/>
                <a:gd name="T1" fmla="*/ 2147483646 h 330"/>
                <a:gd name="T2" fmla="*/ 2147483646 w 88"/>
                <a:gd name="T3" fmla="*/ 2147483646 h 330"/>
                <a:gd name="T4" fmla="*/ 2147483646 w 88"/>
                <a:gd name="T5" fmla="*/ 2147483646 h 330"/>
                <a:gd name="T6" fmla="*/ 2147483646 w 88"/>
                <a:gd name="T7" fmla="*/ 2147483646 h 330"/>
                <a:gd name="T8" fmla="*/ 2147483646 w 88"/>
                <a:gd name="T9" fmla="*/ 2147483646 h 330"/>
                <a:gd name="T10" fmla="*/ 0 w 88"/>
                <a:gd name="T11" fmla="*/ 0 h 330"/>
                <a:gd name="T12" fmla="*/ 2147483646 w 88"/>
                <a:gd name="T13" fmla="*/ 2147483646 h 330"/>
                <a:gd name="T14" fmla="*/ 2147483646 w 88"/>
                <a:gd name="T15" fmla="*/ 2147483646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330"/>
                <a:gd name="T26" fmla="*/ 88 w 88"/>
                <a:gd name="T27" fmla="*/ 330 h 3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36" name="Freeform 29">
              <a:extLst>
                <a:ext uri="{FF2B5EF4-FFF2-40B4-BE49-F238E27FC236}">
                  <a16:creationId xmlns:a16="http://schemas.microsoft.com/office/drawing/2014/main" id="{78FB64E6-7A73-411B-8900-8289B076D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105" y="5053005"/>
              <a:ext cx="357653" cy="820746"/>
            </a:xfrm>
            <a:custGeom>
              <a:avLst/>
              <a:gdLst>
                <a:gd name="T0" fmla="*/ 2147483646 w 90"/>
                <a:gd name="T1" fmla="*/ 2147483646 h 207"/>
                <a:gd name="T2" fmla="*/ 0 w 90"/>
                <a:gd name="T3" fmla="*/ 0 h 207"/>
                <a:gd name="T4" fmla="*/ 2147483646 w 90"/>
                <a:gd name="T5" fmla="*/ 2147483646 h 207"/>
                <a:gd name="T6" fmla="*/ 2147483646 w 90"/>
                <a:gd name="T7" fmla="*/ 2147483646 h 207"/>
                <a:gd name="T8" fmla="*/ 2147483646 w 90"/>
                <a:gd name="T9" fmla="*/ 2147483646 h 207"/>
                <a:gd name="T10" fmla="*/ 2147483646 w 90"/>
                <a:gd name="T11" fmla="*/ 2147483646 h 207"/>
                <a:gd name="T12" fmla="*/ 2147483646 w 90"/>
                <a:gd name="T13" fmla="*/ 2147483646 h 207"/>
                <a:gd name="T14" fmla="*/ 2147483646 w 90"/>
                <a:gd name="T15" fmla="*/ 2147483646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0"/>
                <a:gd name="T25" fmla="*/ 0 h 207"/>
                <a:gd name="T26" fmla="*/ 90 w 90"/>
                <a:gd name="T27" fmla="*/ 207 h 20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37" name="Freeform 30">
              <a:extLst>
                <a:ext uri="{FF2B5EF4-FFF2-40B4-BE49-F238E27FC236}">
                  <a16:creationId xmlns:a16="http://schemas.microsoft.com/office/drawing/2014/main" id="{95E04410-7A1D-441D-89C2-B6FCD77C3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6746" y="3811364"/>
              <a:ext cx="457585" cy="1853254"/>
            </a:xfrm>
            <a:custGeom>
              <a:avLst/>
              <a:gdLst>
                <a:gd name="T0" fmla="*/ 2147483646 w 115"/>
                <a:gd name="T1" fmla="*/ 2147483646 h 467"/>
                <a:gd name="T2" fmla="*/ 2147483646 w 115"/>
                <a:gd name="T3" fmla="*/ 2147483646 h 467"/>
                <a:gd name="T4" fmla="*/ 2147483646 w 115"/>
                <a:gd name="T5" fmla="*/ 2147483646 h 467"/>
                <a:gd name="T6" fmla="*/ 2147483646 w 115"/>
                <a:gd name="T7" fmla="*/ 2147483646 h 467"/>
                <a:gd name="T8" fmla="*/ 0 w 115"/>
                <a:gd name="T9" fmla="*/ 0 h 467"/>
                <a:gd name="T10" fmla="*/ 2147483646 w 115"/>
                <a:gd name="T11" fmla="*/ 2147483646 h 467"/>
                <a:gd name="T12" fmla="*/ 2147483646 w 115"/>
                <a:gd name="T13" fmla="*/ 2147483646 h 467"/>
                <a:gd name="T14" fmla="*/ 2147483646 w 115"/>
                <a:gd name="T15" fmla="*/ 2147483646 h 467"/>
                <a:gd name="T16" fmla="*/ 2147483646 w 115"/>
                <a:gd name="T17" fmla="*/ 2147483646 h 467"/>
                <a:gd name="T18" fmla="*/ 2147483646 w 115"/>
                <a:gd name="T19" fmla="*/ 2147483646 h 467"/>
                <a:gd name="T20" fmla="*/ 2147483646 w 115"/>
                <a:gd name="T21" fmla="*/ 2147483646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5"/>
                <a:gd name="T34" fmla="*/ 0 h 467"/>
                <a:gd name="T35" fmla="*/ 115 w 115"/>
                <a:gd name="T36" fmla="*/ 467 h 46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38" name="Freeform 31">
              <a:extLst>
                <a:ext uri="{FF2B5EF4-FFF2-40B4-BE49-F238E27FC236}">
                  <a16:creationId xmlns:a16="http://schemas.microsoft.com/office/drawing/2014/main" id="{C7B1FF97-493A-4458-B5CA-A8865877C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3355" y="1263632"/>
              <a:ext cx="144639" cy="2508273"/>
            </a:xfrm>
            <a:custGeom>
              <a:avLst/>
              <a:gdLst>
                <a:gd name="T0" fmla="*/ 2147483646 w 36"/>
                <a:gd name="T1" fmla="*/ 2147483646 h 633"/>
                <a:gd name="T2" fmla="*/ 2147483646 w 36"/>
                <a:gd name="T3" fmla="*/ 2147483646 h 633"/>
                <a:gd name="T4" fmla="*/ 2147483646 w 36"/>
                <a:gd name="T5" fmla="*/ 2147483646 h 633"/>
                <a:gd name="T6" fmla="*/ 2147483646 w 36"/>
                <a:gd name="T7" fmla="*/ 2147483646 h 633"/>
                <a:gd name="T8" fmla="*/ 2147483646 w 36"/>
                <a:gd name="T9" fmla="*/ 2147483646 h 633"/>
                <a:gd name="T10" fmla="*/ 2147483646 w 36"/>
                <a:gd name="T11" fmla="*/ 0 h 633"/>
                <a:gd name="T12" fmla="*/ 2147483646 w 36"/>
                <a:gd name="T13" fmla="*/ 0 h 633"/>
                <a:gd name="T14" fmla="*/ 2147483646 w 36"/>
                <a:gd name="T15" fmla="*/ 2147483646 h 633"/>
                <a:gd name="T16" fmla="*/ 2147483646 w 36"/>
                <a:gd name="T17" fmla="*/ 2147483646 h 633"/>
                <a:gd name="T18" fmla="*/ 2147483646 w 36"/>
                <a:gd name="T19" fmla="*/ 2147483646 h 633"/>
                <a:gd name="T20" fmla="*/ 2147483646 w 36"/>
                <a:gd name="T21" fmla="*/ 2147483646 h 633"/>
                <a:gd name="T22" fmla="*/ 2147483646 w 36"/>
                <a:gd name="T23" fmla="*/ 2147483646 h 633"/>
                <a:gd name="T24" fmla="*/ 2147483646 w 36"/>
                <a:gd name="T25" fmla="*/ 2147483646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633"/>
                <a:gd name="T41" fmla="*/ 36 w 36"/>
                <a:gd name="T42" fmla="*/ 633 h 6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39" name="Freeform 32">
              <a:extLst>
                <a:ext uri="{FF2B5EF4-FFF2-40B4-BE49-F238E27FC236}">
                  <a16:creationId xmlns:a16="http://schemas.microsoft.com/office/drawing/2014/main" id="{BF403486-DE97-4F95-8C4B-A7914E3F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5889" y="5640943"/>
              <a:ext cx="111767" cy="232808"/>
            </a:xfrm>
            <a:custGeom>
              <a:avLst/>
              <a:gdLst>
                <a:gd name="T0" fmla="*/ 2147483646 w 28"/>
                <a:gd name="T1" fmla="*/ 2147483646 h 59"/>
                <a:gd name="T2" fmla="*/ 2147483646 w 28"/>
                <a:gd name="T3" fmla="*/ 2147483646 h 59"/>
                <a:gd name="T4" fmla="*/ 0 w 28"/>
                <a:gd name="T5" fmla="*/ 0 h 59"/>
                <a:gd name="T6" fmla="*/ 2147483646 w 28"/>
                <a:gd name="T7" fmla="*/ 2147483646 h 5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"/>
                <a:gd name="T13" fmla="*/ 0 h 59"/>
                <a:gd name="T14" fmla="*/ 28 w 28"/>
                <a:gd name="T15" fmla="*/ 59 h 5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0" name="Freeform 33">
              <a:extLst>
                <a:ext uri="{FF2B5EF4-FFF2-40B4-BE49-F238E27FC236}">
                  <a16:creationId xmlns:a16="http://schemas.microsoft.com/office/drawing/2014/main" id="{267CDD31-EF4C-4360-A6D9-BA4D3401C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967" y="3598286"/>
              <a:ext cx="68375" cy="424841"/>
            </a:xfrm>
            <a:custGeom>
              <a:avLst/>
              <a:gdLst>
                <a:gd name="T0" fmla="*/ 2147483646 w 17"/>
                <a:gd name="T1" fmla="*/ 2147483646 h 107"/>
                <a:gd name="T2" fmla="*/ 2147483646 w 17"/>
                <a:gd name="T3" fmla="*/ 2147483646 h 107"/>
                <a:gd name="T4" fmla="*/ 2147483646 w 17"/>
                <a:gd name="T5" fmla="*/ 2147483646 h 107"/>
                <a:gd name="T6" fmla="*/ 2147483646 w 17"/>
                <a:gd name="T7" fmla="*/ 2147483646 h 107"/>
                <a:gd name="T8" fmla="*/ 0 w 17"/>
                <a:gd name="T9" fmla="*/ 0 h 107"/>
                <a:gd name="T10" fmla="*/ 0 w 17"/>
                <a:gd name="T11" fmla="*/ 2147483646 h 107"/>
                <a:gd name="T12" fmla="*/ 2147483646 w 17"/>
                <a:gd name="T13" fmla="*/ 2147483646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07"/>
                <a:gd name="T23" fmla="*/ 17 w 17"/>
                <a:gd name="T24" fmla="*/ 107 h 10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1" name="Freeform 34">
              <a:extLst>
                <a:ext uri="{FF2B5EF4-FFF2-40B4-BE49-F238E27FC236}">
                  <a16:creationId xmlns:a16="http://schemas.microsoft.com/office/drawing/2014/main" id="{BDE56089-5399-4EAD-9DFF-00AA6C269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1493" y="2802530"/>
              <a:ext cx="1168945" cy="2250475"/>
            </a:xfrm>
            <a:custGeom>
              <a:avLst/>
              <a:gdLst>
                <a:gd name="T0" fmla="*/ 2147483646 w 294"/>
                <a:gd name="T1" fmla="*/ 2147483646 h 568"/>
                <a:gd name="T2" fmla="*/ 2147483646 w 294"/>
                <a:gd name="T3" fmla="*/ 2147483646 h 568"/>
                <a:gd name="T4" fmla="*/ 2147483646 w 294"/>
                <a:gd name="T5" fmla="*/ 2147483646 h 568"/>
                <a:gd name="T6" fmla="*/ 2147483646 w 294"/>
                <a:gd name="T7" fmla="*/ 2147483646 h 568"/>
                <a:gd name="T8" fmla="*/ 2147483646 w 294"/>
                <a:gd name="T9" fmla="*/ 2147483646 h 568"/>
                <a:gd name="T10" fmla="*/ 2147483646 w 294"/>
                <a:gd name="T11" fmla="*/ 2147483646 h 568"/>
                <a:gd name="T12" fmla="*/ 2147483646 w 294"/>
                <a:gd name="T13" fmla="*/ 0 h 568"/>
                <a:gd name="T14" fmla="*/ 2147483646 w 294"/>
                <a:gd name="T15" fmla="*/ 0 h 568"/>
                <a:gd name="T16" fmla="*/ 2147483646 w 294"/>
                <a:gd name="T17" fmla="*/ 2147483646 h 568"/>
                <a:gd name="T18" fmla="*/ 2147483646 w 294"/>
                <a:gd name="T19" fmla="*/ 2147483646 h 568"/>
                <a:gd name="T20" fmla="*/ 2147483646 w 294"/>
                <a:gd name="T21" fmla="*/ 2147483646 h 568"/>
                <a:gd name="T22" fmla="*/ 2147483646 w 294"/>
                <a:gd name="T23" fmla="*/ 2147483646 h 568"/>
                <a:gd name="T24" fmla="*/ 2147483646 w 294"/>
                <a:gd name="T25" fmla="*/ 2147483646 h 568"/>
                <a:gd name="T26" fmla="*/ 0 w 294"/>
                <a:gd name="T27" fmla="*/ 2147483646 h 568"/>
                <a:gd name="T28" fmla="*/ 2147483646 w 294"/>
                <a:gd name="T29" fmla="*/ 2147483646 h 568"/>
                <a:gd name="T30" fmla="*/ 2147483646 w 294"/>
                <a:gd name="T31" fmla="*/ 2147483646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94"/>
                <a:gd name="T49" fmla="*/ 0 h 568"/>
                <a:gd name="T50" fmla="*/ 294 w 294"/>
                <a:gd name="T51" fmla="*/ 568 h 56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2" name="Freeform 35">
              <a:extLst>
                <a:ext uri="{FF2B5EF4-FFF2-40B4-BE49-F238E27FC236}">
                  <a16:creationId xmlns:a16="http://schemas.microsoft.com/office/drawing/2014/main" id="{CFA9F319-9BB0-4566-8E85-8770666A8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4331" y="5664618"/>
              <a:ext cx="99932" cy="209133"/>
            </a:xfrm>
            <a:custGeom>
              <a:avLst/>
              <a:gdLst>
                <a:gd name="T0" fmla="*/ 0 w 25"/>
                <a:gd name="T1" fmla="*/ 0 h 53"/>
                <a:gd name="T2" fmla="*/ 2147483646 w 25"/>
                <a:gd name="T3" fmla="*/ 2147483646 h 53"/>
                <a:gd name="T4" fmla="*/ 2147483646 w 25"/>
                <a:gd name="T5" fmla="*/ 2147483646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53"/>
                <a:gd name="T14" fmla="*/ 25 w 25"/>
                <a:gd name="T15" fmla="*/ 53 h 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3" name="Freeform 36">
              <a:extLst>
                <a:ext uri="{FF2B5EF4-FFF2-40B4-BE49-F238E27FC236}">
                  <a16:creationId xmlns:a16="http://schemas.microsoft.com/office/drawing/2014/main" id="{C0A22BA9-47FA-4063-98C4-404C1C15D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1493" y="5081942"/>
              <a:ext cx="114396" cy="559001"/>
            </a:xfrm>
            <a:custGeom>
              <a:avLst/>
              <a:gdLst>
                <a:gd name="T0" fmla="*/ 0 w 29"/>
                <a:gd name="T1" fmla="*/ 0 h 141"/>
                <a:gd name="T2" fmla="*/ 2147483646 w 29"/>
                <a:gd name="T3" fmla="*/ 2147483646 h 141"/>
                <a:gd name="T4" fmla="*/ 2147483646 w 29"/>
                <a:gd name="T5" fmla="*/ 2147483646 h 141"/>
                <a:gd name="T6" fmla="*/ 2147483646 w 29"/>
                <a:gd name="T7" fmla="*/ 2147483646 h 141"/>
                <a:gd name="T8" fmla="*/ 2147483646 w 29"/>
                <a:gd name="T9" fmla="*/ 2147483646 h 141"/>
                <a:gd name="T10" fmla="*/ 2147483646 w 29"/>
                <a:gd name="T11" fmla="*/ 2147483646 h 141"/>
                <a:gd name="T12" fmla="*/ 2147483646 w 29"/>
                <a:gd name="T13" fmla="*/ 2147483646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9"/>
                <a:gd name="T25" fmla="*/ 0 h 141"/>
                <a:gd name="T26" fmla="*/ 29 w 29"/>
                <a:gd name="T27" fmla="*/ 141 h 14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4" name="Freeform 37">
              <a:extLst>
                <a:ext uri="{FF2B5EF4-FFF2-40B4-BE49-F238E27FC236}">
                  <a16:creationId xmlns:a16="http://schemas.microsoft.com/office/drawing/2014/main" id="{17F186C8-AA68-44F8-90C5-782B796B2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1493" y="4978033"/>
              <a:ext cx="32872" cy="189403"/>
            </a:xfrm>
            <a:custGeom>
              <a:avLst/>
              <a:gdLst>
                <a:gd name="T0" fmla="*/ 0 w 8"/>
                <a:gd name="T1" fmla="*/ 2147483646 h 48"/>
                <a:gd name="T2" fmla="*/ 2147483646 w 8"/>
                <a:gd name="T3" fmla="*/ 2147483646 h 48"/>
                <a:gd name="T4" fmla="*/ 2147483646 w 8"/>
                <a:gd name="T5" fmla="*/ 2147483646 h 48"/>
                <a:gd name="T6" fmla="*/ 2147483646 w 8"/>
                <a:gd name="T7" fmla="*/ 2147483646 h 48"/>
                <a:gd name="T8" fmla="*/ 0 w 8"/>
                <a:gd name="T9" fmla="*/ 0 h 48"/>
                <a:gd name="T10" fmla="*/ 0 w 8"/>
                <a:gd name="T11" fmla="*/ 2147483646 h 48"/>
                <a:gd name="T12" fmla="*/ 0 w 8"/>
                <a:gd name="T13" fmla="*/ 2147483646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48"/>
                <a:gd name="T23" fmla="*/ 8 w 8"/>
                <a:gd name="T24" fmla="*/ 48 h 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  <p:sp>
          <p:nvSpPr>
            <p:cNvPr id="1045" name="Freeform 38">
              <a:extLst>
                <a:ext uri="{FF2B5EF4-FFF2-40B4-BE49-F238E27FC236}">
                  <a16:creationId xmlns:a16="http://schemas.microsoft.com/office/drawing/2014/main" id="{89F0C99E-11E6-4A70-87E3-A8322172F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105" y="5434442"/>
              <a:ext cx="174882" cy="439309"/>
            </a:xfrm>
            <a:custGeom>
              <a:avLst/>
              <a:gdLst>
                <a:gd name="T0" fmla="*/ 2147483646 w 44"/>
                <a:gd name="T1" fmla="*/ 2147483646 h 111"/>
                <a:gd name="T2" fmla="*/ 0 w 44"/>
                <a:gd name="T3" fmla="*/ 0 h 111"/>
                <a:gd name="T4" fmla="*/ 2147483646 w 44"/>
                <a:gd name="T5" fmla="*/ 2147483646 h 111"/>
                <a:gd name="T6" fmla="*/ 2147483646 w 44"/>
                <a:gd name="T7" fmla="*/ 2147483646 h 111"/>
                <a:gd name="T8" fmla="*/ 2147483646 w 44"/>
                <a:gd name="T9" fmla="*/ 2147483646 h 111"/>
                <a:gd name="T10" fmla="*/ 2147483646 w 44"/>
                <a:gd name="T11" fmla="*/ 2147483646 h 111"/>
                <a:gd name="T12" fmla="*/ 2147483646 w 44"/>
                <a:gd name="T13" fmla="*/ 2147483646 h 111"/>
                <a:gd name="T14" fmla="*/ 2147483646 w 44"/>
                <a:gd name="T15" fmla="*/ 2147483646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"/>
                <a:gd name="T25" fmla="*/ 0 h 111"/>
                <a:gd name="T26" fmla="*/ 44 w 44"/>
                <a:gd name="T27" fmla="*/ 111 h 1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W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C2AB154-31AE-42FF-97B7-78186A670313}"/>
              </a:ext>
            </a:extLst>
          </p:cNvPr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>
            <a:extLst>
              <a:ext uri="{FF2B5EF4-FFF2-40B4-BE49-F238E27FC236}">
                <a16:creationId xmlns:a16="http://schemas.microsoft.com/office/drawing/2014/main" id="{CD03D147-C877-4861-97C0-A5A2827FE27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Text Placeholder 2">
            <a:extLst>
              <a:ext uri="{FF2B5EF4-FFF2-40B4-BE49-F238E27FC236}">
                <a16:creationId xmlns:a16="http://schemas.microsoft.com/office/drawing/2014/main" id="{F9953F88-ED14-481A-B540-30320566136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FD82E-0E15-41F4-BABB-7DBBE13BC3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36F3F7-526F-48A4-AF3C-8342A5657F10}" type="datetime1">
              <a:rPr lang="en-AU"/>
              <a:pPr>
                <a:defRPr/>
              </a:pPr>
              <a:t>27/01/2023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BF9FA5-0B46-49D4-8075-3CFE1C03C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6549B7-2DA0-4F21-8B0D-176F349D4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000">
                <a:solidFill>
                  <a:srgbClr val="FEFFFF"/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fld id="{8EF2521F-C6DB-4485-94CE-74994154EB22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1" r:id="rId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178DBB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3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22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56" r:id="rId10"/>
    <p:sldLayoutId id="2147484157" r:id="rId11"/>
    <p:sldLayoutId id="2147484158" r:id="rId12"/>
    <p:sldLayoutId id="2147484159" r:id="rId13"/>
    <p:sldLayoutId id="2147484160" r:id="rId14"/>
    <p:sldLayoutId id="2147484161" r:id="rId15"/>
    <p:sldLayoutId id="214748416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anproduction.com/tpm.html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4DB60-2D64-41E1-BD42-902EB92902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1073" y="2276061"/>
            <a:ext cx="10252144" cy="2262781"/>
          </a:xfrm>
        </p:spPr>
        <p:txBody>
          <a:bodyPr/>
          <a:lstStyle/>
          <a:p>
            <a:pPr algn="just"/>
            <a:r>
              <a:rPr lang="en-ZW" b="1" dirty="0"/>
              <a:t>Practice, Tools &amp; Processes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7EA4B6-9895-4A61-BEB9-50D214298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58E029-F9AF-46C3-ABBC-CD3F64B03ECB}" type="slidenum">
              <a:rPr lang="en-AU" altLang="en-US" smtClean="0"/>
              <a:pPr>
                <a:defRPr/>
              </a:pPr>
              <a:t>1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463260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Image result for poka yoke illustration">
            <a:extLst>
              <a:ext uri="{FF2B5EF4-FFF2-40B4-BE49-F238E27FC236}">
                <a16:creationId xmlns:a16="http://schemas.microsoft.com/office/drawing/2014/main" id="{DEE4243A-4920-48A6-9ACF-723850D1F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774" y="2049463"/>
            <a:ext cx="7474226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8" name="Title 1">
            <a:extLst>
              <a:ext uri="{FF2B5EF4-FFF2-40B4-BE49-F238E27FC236}">
                <a16:creationId xmlns:a16="http://schemas.microsoft.com/office/drawing/2014/main" id="{D17B271F-9AB5-40D3-910B-FC9963622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eaLnBrk="1" hangingPunct="1"/>
            <a:r>
              <a:rPr lang="en-AU" altLang="en-US" b="1">
                <a:latin typeface="Trebuchet MS" panose="020B0603020202020204" pitchFamily="34" charset="0"/>
              </a:rPr>
              <a:t>Poka Yoke –Mistake Proofing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9AE8F9-5AF2-462C-A7A4-5373C2AA1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7900" y="1265238"/>
            <a:ext cx="6583363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320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dirty="0">
                <a:solidFill>
                  <a:schemeClr val="tx1"/>
                </a:solidFill>
                <a:latin typeface="Trebuchet MS" panose="020B0603020202020204" pitchFamily="34" charset="0"/>
              </a:rPr>
              <a:t>Initially </a:t>
            </a:r>
            <a:r>
              <a:rPr lang="en-US" altLang="en-US" sz="2400" b="1" dirty="0">
                <a:solidFill>
                  <a:schemeClr val="tx1"/>
                </a:solidFill>
                <a:latin typeface="Trebuchet MS" panose="020B0603020202020204" pitchFamily="34" charset="0"/>
              </a:rPr>
              <a:t>‘BAKA-YOKE’</a:t>
            </a:r>
            <a:r>
              <a:rPr lang="en-US" altLang="en-US" sz="2400" dirty="0">
                <a:solidFill>
                  <a:schemeClr val="tx1"/>
                </a:solidFill>
                <a:latin typeface="Trebuchet MS" panose="020B0603020202020204" pitchFamily="34" charset="0"/>
              </a:rPr>
              <a:t> :  ‘fool-proofing’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dirty="0">
                <a:solidFill>
                  <a:schemeClr val="tx1"/>
                </a:solidFill>
                <a:latin typeface="Trebuchet MS" panose="020B0603020202020204" pitchFamily="34" charset="0"/>
              </a:rPr>
              <a:t>Changed to </a:t>
            </a:r>
            <a:r>
              <a:rPr lang="en-US" altLang="en-US" sz="2400" b="1" dirty="0">
                <a:solidFill>
                  <a:schemeClr val="tx1"/>
                </a:solidFill>
                <a:latin typeface="Trebuchet MS" panose="020B0603020202020204" pitchFamily="34" charset="0"/>
              </a:rPr>
              <a:t>‘POKA-YOKE’ : </a:t>
            </a:r>
            <a:r>
              <a:rPr lang="en-US" altLang="en-US" sz="2400" dirty="0">
                <a:solidFill>
                  <a:schemeClr val="tx1"/>
                </a:solidFill>
                <a:latin typeface="Trebuchet MS" panose="020B0603020202020204" pitchFamily="34" charset="0"/>
              </a:rPr>
              <a:t>‘mistake-proofing’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4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AU" altLang="en-US" sz="24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8E2706-82E8-426D-87A7-B53D87CA0204}"/>
              </a:ext>
            </a:extLst>
          </p:cNvPr>
          <p:cNvSpPr txBox="1"/>
          <p:nvPr/>
        </p:nvSpPr>
        <p:spPr>
          <a:xfrm>
            <a:off x="661885" y="2563993"/>
            <a:ext cx="2809875" cy="2308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400" b="1" dirty="0">
                <a:latin typeface="Trebuchet MS" panose="020B0603020202020204" pitchFamily="34" charset="0"/>
                <a:cs typeface="+mn-cs"/>
              </a:rPr>
              <a:t>Types of Errors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latin typeface="Trebuchet MS" panose="020B0603020202020204" pitchFamily="34" charset="0"/>
                <a:cs typeface="+mn-cs"/>
              </a:rPr>
              <a:t>Processing errors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latin typeface="Trebuchet MS" panose="020B0603020202020204" pitchFamily="34" charset="0"/>
                <a:cs typeface="+mn-cs"/>
              </a:rPr>
              <a:t>Setup errors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latin typeface="Trebuchet MS" panose="020B0603020202020204" pitchFamily="34" charset="0"/>
                <a:cs typeface="+mn-cs"/>
              </a:rPr>
              <a:t>Missing Part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latin typeface="Trebuchet MS" panose="020B0603020202020204" pitchFamily="34" charset="0"/>
                <a:cs typeface="+mn-cs"/>
              </a:rPr>
              <a:t>Improper Part/Item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latin typeface="Trebuchet MS" panose="020B0603020202020204" pitchFamily="34" charset="0"/>
                <a:cs typeface="+mn-cs"/>
              </a:rPr>
              <a:t>Operations Error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latin typeface="Trebuchet MS" panose="020B0603020202020204" pitchFamily="34" charset="0"/>
                <a:cs typeface="+mn-cs"/>
              </a:rPr>
              <a:t>Measurement Error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356F81-A88B-4925-B41C-D166C27DB8C2}"/>
              </a:ext>
            </a:extLst>
          </p:cNvPr>
          <p:cNvSpPr txBox="1"/>
          <p:nvPr/>
        </p:nvSpPr>
        <p:spPr>
          <a:xfrm>
            <a:off x="674447" y="4872218"/>
            <a:ext cx="6145291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400" b="1" dirty="0">
                <a:latin typeface="Trebuchet MS" panose="020B0603020202020204" pitchFamily="34" charset="0"/>
                <a:cs typeface="+mn-cs"/>
              </a:rPr>
              <a:t>Mistake Proofing Devices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latin typeface="Trebuchet MS" panose="020B0603020202020204" pitchFamily="34" charset="0"/>
                <a:cs typeface="+mn-cs"/>
              </a:rPr>
              <a:t>Fuel gauge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latin typeface="Trebuchet MS" panose="020B0603020202020204" pitchFamily="34" charset="0"/>
                <a:cs typeface="+mn-cs"/>
              </a:rPr>
              <a:t>Switches, Limit Switch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latin typeface="Trebuchet MS" panose="020B0603020202020204" pitchFamily="34" charset="0"/>
                <a:cs typeface="+mn-cs"/>
              </a:rPr>
              <a:t>Contact Devices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latin typeface="Trebuchet MS" panose="020B0603020202020204" pitchFamily="34" charset="0"/>
                <a:cs typeface="+mn-cs"/>
              </a:rPr>
              <a:t>Sensing Devices (T, P, Vibration)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latin typeface="Trebuchet MS" panose="020B0603020202020204" pitchFamily="34" charset="0"/>
                <a:cs typeface="+mn-cs"/>
              </a:rPr>
              <a:t>Warning Devices (colour, Light)</a:t>
            </a:r>
          </a:p>
        </p:txBody>
      </p:sp>
      <p:sp>
        <p:nvSpPr>
          <p:cNvPr id="75784" name="Slide Number Placeholder 7">
            <a:extLst>
              <a:ext uri="{FF2B5EF4-FFF2-40B4-BE49-F238E27FC236}">
                <a16:creationId xmlns:a16="http://schemas.microsoft.com/office/drawing/2014/main" id="{591653A2-997C-4EE1-A45E-EDB26477A2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320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F638D17-97AD-4322-BBDE-8B61DD178FA0}" type="slidenum">
              <a:rPr lang="en-AU" altLang="en-US" sz="2000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AU" altLang="en-US" sz="2000">
              <a:solidFill>
                <a:srgbClr val="FE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585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62DC1-E250-419A-85CA-6D138C2AA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8488" y="1"/>
            <a:ext cx="6666089" cy="914400"/>
          </a:xfrm>
        </p:spPr>
        <p:txBody>
          <a:bodyPr/>
          <a:lstStyle/>
          <a:p>
            <a:r>
              <a:rPr lang="en-ZW" dirty="0"/>
              <a:t>Tools and Techniques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E9DB739-ACE6-4CD9-997F-AE078B6ADC76}"/>
              </a:ext>
            </a:extLst>
          </p:cNvPr>
          <p:cNvGrpSpPr/>
          <p:nvPr/>
        </p:nvGrpSpPr>
        <p:grpSpPr>
          <a:xfrm>
            <a:off x="874889" y="914401"/>
            <a:ext cx="9144000" cy="5743039"/>
            <a:chOff x="0" y="1114961"/>
            <a:chExt cx="9144000" cy="5743039"/>
          </a:xfrm>
        </p:grpSpPr>
        <p:sp>
          <p:nvSpPr>
            <p:cNvPr id="17" name="Chevron 4">
              <a:extLst>
                <a:ext uri="{FF2B5EF4-FFF2-40B4-BE49-F238E27FC236}">
                  <a16:creationId xmlns:a16="http://schemas.microsoft.com/office/drawing/2014/main" id="{0B95D3E5-8532-42FD-BA12-6B170B1D27AE}"/>
                </a:ext>
              </a:extLst>
            </p:cNvPr>
            <p:cNvSpPr/>
            <p:nvPr/>
          </p:nvSpPr>
          <p:spPr>
            <a:xfrm>
              <a:off x="0" y="1114961"/>
              <a:ext cx="1828800" cy="914400"/>
            </a:xfrm>
            <a:prstGeom prst="chevro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W" sz="1500" b="1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DEFINE</a:t>
              </a:r>
            </a:p>
          </p:txBody>
        </p:sp>
        <p:sp>
          <p:nvSpPr>
            <p:cNvPr id="18" name="Chevron 5">
              <a:extLst>
                <a:ext uri="{FF2B5EF4-FFF2-40B4-BE49-F238E27FC236}">
                  <a16:creationId xmlns:a16="http://schemas.microsoft.com/office/drawing/2014/main" id="{B6CD5AC8-FB84-4EF0-B2B7-332BAF24FCA6}"/>
                </a:ext>
              </a:extLst>
            </p:cNvPr>
            <p:cNvSpPr/>
            <p:nvPr/>
          </p:nvSpPr>
          <p:spPr>
            <a:xfrm>
              <a:off x="1447800" y="1114961"/>
              <a:ext cx="2286000" cy="914400"/>
            </a:xfrm>
            <a:prstGeom prst="chevron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W" sz="1500" b="1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MEASURE</a:t>
              </a:r>
            </a:p>
          </p:txBody>
        </p:sp>
        <p:sp>
          <p:nvSpPr>
            <p:cNvPr id="19" name="Chevron 6">
              <a:extLst>
                <a:ext uri="{FF2B5EF4-FFF2-40B4-BE49-F238E27FC236}">
                  <a16:creationId xmlns:a16="http://schemas.microsoft.com/office/drawing/2014/main" id="{35D68122-0498-4412-A2DB-D88D76ACBF64}"/>
                </a:ext>
              </a:extLst>
            </p:cNvPr>
            <p:cNvSpPr/>
            <p:nvPr/>
          </p:nvSpPr>
          <p:spPr>
            <a:xfrm>
              <a:off x="3352800" y="1114961"/>
              <a:ext cx="2209800" cy="9144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W" sz="1500" b="1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ANALYSE</a:t>
              </a:r>
            </a:p>
          </p:txBody>
        </p:sp>
        <p:sp>
          <p:nvSpPr>
            <p:cNvPr id="20" name="Chevron 7">
              <a:extLst>
                <a:ext uri="{FF2B5EF4-FFF2-40B4-BE49-F238E27FC236}">
                  <a16:creationId xmlns:a16="http://schemas.microsoft.com/office/drawing/2014/main" id="{939C4925-AFC4-45A3-A319-FDE03D6B0C18}"/>
                </a:ext>
              </a:extLst>
            </p:cNvPr>
            <p:cNvSpPr/>
            <p:nvPr/>
          </p:nvSpPr>
          <p:spPr>
            <a:xfrm>
              <a:off x="5181600" y="1114961"/>
              <a:ext cx="2209800" cy="9144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W" sz="1500" b="1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IMPROVE</a:t>
              </a:r>
            </a:p>
          </p:txBody>
        </p:sp>
        <p:sp>
          <p:nvSpPr>
            <p:cNvPr id="21" name="Chevron 8">
              <a:extLst>
                <a:ext uri="{FF2B5EF4-FFF2-40B4-BE49-F238E27FC236}">
                  <a16:creationId xmlns:a16="http://schemas.microsoft.com/office/drawing/2014/main" id="{04958CDA-CA63-4751-A95F-87FE25BFE31B}"/>
                </a:ext>
              </a:extLst>
            </p:cNvPr>
            <p:cNvSpPr/>
            <p:nvPr/>
          </p:nvSpPr>
          <p:spPr>
            <a:xfrm>
              <a:off x="7010400" y="1114961"/>
              <a:ext cx="2133600" cy="914400"/>
            </a:xfrm>
            <a:prstGeom prst="chevron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W" sz="1300" b="1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CONTROL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7BB7063-4B5A-4C07-A950-4A2E9E069B53}"/>
                </a:ext>
              </a:extLst>
            </p:cNvPr>
            <p:cNvSpPr/>
            <p:nvPr/>
          </p:nvSpPr>
          <p:spPr>
            <a:xfrm>
              <a:off x="0" y="1981200"/>
              <a:ext cx="2133600" cy="41549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Benchmarking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FMEA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IPO Diagram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Kano’s Model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Knowledge Based Mgt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Project Charter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SIPOC Model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Quality Function Deployment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Voice of Customer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Task Appraisal / Task Summary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Value Stream Mapping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2370BE3-FAF9-4F62-A00B-C0D2FF78B8D9}"/>
                </a:ext>
              </a:extLst>
            </p:cNvPr>
            <p:cNvSpPr/>
            <p:nvPr/>
          </p:nvSpPr>
          <p:spPr>
            <a:xfrm>
              <a:off x="2057400" y="1981200"/>
              <a:ext cx="2057400" cy="41549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Confidence Intervals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Measurement System Analysis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Nominal Group Technique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Pair-wise Ranking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Physical Process Flow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Process Capability Analysis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Process Flow Diagram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Process Observation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Time Value Map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Value Stream Mapping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Waste Analysis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2E5029E-69F7-48B8-B1BF-8253BEAC13BF}"/>
                </a:ext>
              </a:extLst>
            </p:cNvPr>
            <p:cNvSpPr/>
            <p:nvPr/>
          </p:nvSpPr>
          <p:spPr>
            <a:xfrm>
              <a:off x="4038600" y="2056686"/>
              <a:ext cx="1905000" cy="48013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Affinity Diagram</a:t>
              </a:r>
            </a:p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Brainstorming</a:t>
              </a:r>
            </a:p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Cause &amp; Effect Diagram</a:t>
              </a:r>
            </a:p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e-test</a:t>
              </a:r>
            </a:p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F-test</a:t>
              </a:r>
            </a:p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Fault Tree Analysis</a:t>
              </a:r>
            </a:p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FMEA</a:t>
              </a:r>
            </a:p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Histogram</a:t>
              </a:r>
            </a:p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Historical Data Analysis</a:t>
              </a:r>
            </a:p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Pareto Chart</a:t>
              </a:r>
            </a:p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Reality Tree</a:t>
              </a:r>
            </a:p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Regression Analysis</a:t>
              </a:r>
            </a:p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Scatter Diagram</a:t>
              </a:r>
            </a:p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T-test</a:t>
              </a:r>
            </a:p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Thematic Content Analysis</a:t>
              </a:r>
            </a:p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Turkey End Count Test</a:t>
              </a:r>
            </a:p>
            <a:p>
              <a:pPr>
                <a:lnSpc>
                  <a:spcPct val="15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5 Whys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FADE739-90D6-4260-88EA-21552DAE0A65}"/>
                </a:ext>
              </a:extLst>
            </p:cNvPr>
            <p:cNvSpPr/>
            <p:nvPr/>
          </p:nvSpPr>
          <p:spPr>
            <a:xfrm>
              <a:off x="5791200" y="1981200"/>
              <a:ext cx="2057400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DFSS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DOE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Kanban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Mistake Proofing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PF/CE/CNX/SOP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Standard Work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Takt Time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Theory of Constraints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Total Productive Maintenance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Visual Management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Work Cell Design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5S Workplace Organization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655D247-FC2E-46B9-A65A-F601F0A26731}"/>
                </a:ext>
              </a:extLst>
            </p:cNvPr>
            <p:cNvSpPr/>
            <p:nvPr/>
          </p:nvSpPr>
          <p:spPr>
            <a:xfrm>
              <a:off x="7543800" y="2133600"/>
              <a:ext cx="1524000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Control Charts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Control Plan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Reaction Plan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Run Charts</a:t>
              </a:r>
            </a:p>
            <a:p>
              <a:pPr>
                <a:lnSpc>
                  <a:spcPct val="200000"/>
                </a:lnSpc>
              </a:pPr>
              <a:r>
                <a:rPr lang="en-ZW" sz="1200" dirty="0">
                  <a:solidFill>
                    <a:schemeClr val="accent6">
                      <a:lumMod val="50000"/>
                    </a:schemeClr>
                  </a:solidFill>
                  <a:latin typeface="Andalus" pitchFamily="18" charset="-78"/>
                  <a:cs typeface="Andalus" pitchFamily="18" charset="-78"/>
                </a:rPr>
                <a:t>Standard Operating Procedures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8745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FE5C22-D5E7-4D6B-B864-59D1F4A0F6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002843"/>
            <a:ext cx="5020733" cy="3174119"/>
          </a:xfrm>
        </p:spPr>
        <p:txBody>
          <a:bodyPr/>
          <a:lstStyle/>
          <a:p>
            <a:r>
              <a:rPr lang="en-ZW" dirty="0"/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1186591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B665B-3475-4470-AC8C-B9DC14E27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2013" y="787782"/>
            <a:ext cx="8911687" cy="873378"/>
          </a:xfrm>
        </p:spPr>
        <p:txBody>
          <a:bodyPr/>
          <a:lstStyle/>
          <a:p>
            <a:r>
              <a:rPr lang="en-ZW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94C5F-A996-4F2E-9E7A-AC4E06B7DF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8300" y="1661160"/>
            <a:ext cx="8915400" cy="3777622"/>
          </a:xfrm>
        </p:spPr>
        <p:txBody>
          <a:bodyPr/>
          <a:lstStyle/>
          <a:p>
            <a:r>
              <a:rPr lang="en-ZW" dirty="0"/>
              <a:t>Lean tools</a:t>
            </a:r>
          </a:p>
          <a:p>
            <a:pPr marL="514350" indent="-514350">
              <a:buAutoNum type="arabicPeriod"/>
            </a:pPr>
            <a:r>
              <a:rPr lang="en-ZW" dirty="0"/>
              <a:t>5s</a:t>
            </a:r>
          </a:p>
          <a:p>
            <a:pPr marL="514350" indent="-514350">
              <a:buAutoNum type="arabicPeriod"/>
            </a:pPr>
            <a:r>
              <a:rPr lang="en-ZW" dirty="0"/>
              <a:t>Standard work</a:t>
            </a:r>
          </a:p>
          <a:p>
            <a:pPr marL="514350" indent="-514350">
              <a:buAutoNum type="arabicPeriod"/>
            </a:pPr>
            <a:r>
              <a:rPr lang="en-ZW" dirty="0"/>
              <a:t>Continuous improvement</a:t>
            </a:r>
          </a:p>
          <a:p>
            <a:pPr marL="514350" indent="-514350">
              <a:buAutoNum type="arabicPeriod"/>
            </a:pPr>
            <a:r>
              <a:rPr lang="en-ZW" dirty="0"/>
              <a:t>Visual Management</a:t>
            </a:r>
          </a:p>
          <a:p>
            <a:pPr marL="514350" indent="-514350">
              <a:buAutoNum type="arabicPeriod"/>
            </a:pPr>
            <a:r>
              <a:rPr lang="en-ZW" dirty="0"/>
              <a:t>Kanban</a:t>
            </a:r>
          </a:p>
          <a:p>
            <a:pPr marL="514350" indent="-514350">
              <a:buAutoNum type="arabicPeriod"/>
            </a:pPr>
            <a:r>
              <a:rPr lang="en-ZW" dirty="0"/>
              <a:t>Poka yoke</a:t>
            </a:r>
          </a:p>
          <a:p>
            <a:pPr marL="0" indent="0">
              <a:buNone/>
            </a:pPr>
            <a:endParaRPr lang="en-ZW" dirty="0"/>
          </a:p>
          <a:p>
            <a:pPr marL="514350" indent="-514350">
              <a:buAutoNum type="arabicPeriod"/>
            </a:pPr>
            <a:endParaRPr lang="en-ZW" dirty="0"/>
          </a:p>
          <a:p>
            <a:pPr marL="514350" indent="-514350">
              <a:buAutoNum type="arabicPeriod"/>
            </a:pPr>
            <a:endParaRPr lang="en-ZW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65B58F-AE5C-47B6-8593-3C31EF4FA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58E029-F9AF-46C3-ABBC-CD3F64B03ECB}" type="slidenum">
              <a:rPr lang="en-AU" altLang="en-US" smtClean="0"/>
              <a:pPr>
                <a:defRPr/>
              </a:pPr>
              <a:t>2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159824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>
            <a:extLst>
              <a:ext uri="{FF2B5EF4-FFF2-40B4-BE49-F238E27FC236}">
                <a16:creationId xmlns:a16="http://schemas.microsoft.com/office/drawing/2014/main" id="{D730AFC5-843A-4DEC-8193-728581C64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050" y="115888"/>
            <a:ext cx="10515600" cy="1325562"/>
          </a:xfrm>
        </p:spPr>
        <p:txBody>
          <a:bodyPr/>
          <a:lstStyle/>
          <a:p>
            <a:pPr eaLnBrk="1" hangingPunct="1"/>
            <a:br>
              <a:rPr lang="en-AU" altLang="en-US" b="1">
                <a:latin typeface="Trebuchet MS" panose="020B0603020202020204" pitchFamily="34" charset="0"/>
              </a:rPr>
            </a:br>
            <a:r>
              <a:rPr lang="en-AU" altLang="en-US" sz="4000" b="1">
                <a:latin typeface="Trebuchet MS" panose="020B0603020202020204" pitchFamily="34" charset="0"/>
              </a:rPr>
              <a:t>          5s</a:t>
            </a:r>
          </a:p>
        </p:txBody>
      </p:sp>
      <p:pic>
        <p:nvPicPr>
          <p:cNvPr id="70659" name="Picture 4">
            <a:extLst>
              <a:ext uri="{FF2B5EF4-FFF2-40B4-BE49-F238E27FC236}">
                <a16:creationId xmlns:a16="http://schemas.microsoft.com/office/drawing/2014/main" id="{3C4D8889-5BCD-4E4D-B058-89CC2F12D7C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48450" y="1384300"/>
            <a:ext cx="5026025" cy="4211638"/>
          </a:xfrm>
        </p:spPr>
      </p:pic>
      <p:sp>
        <p:nvSpPr>
          <p:cNvPr id="70662" name="Slide Number Placeholder 6">
            <a:extLst>
              <a:ext uri="{FF2B5EF4-FFF2-40B4-BE49-F238E27FC236}">
                <a16:creationId xmlns:a16="http://schemas.microsoft.com/office/drawing/2014/main" id="{E78691E5-BBA7-4F30-B371-11B226DED09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320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3D6F397-AE8F-4080-8D7F-88B23C21AD84}" type="slidenum">
              <a:rPr lang="en-AU" altLang="en-US" sz="2000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AU" altLang="en-US" sz="2000">
              <a:solidFill>
                <a:srgbClr val="FE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7BF4CB-59BE-4CC2-8770-E263E3FBF8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013" y="1384300"/>
            <a:ext cx="60960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320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914400" indent="-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>
                <a:solidFill>
                  <a:schemeClr val="tx1"/>
                </a:solidFill>
                <a:latin typeface="Trebuchet MS" panose="020B0603020202020204" pitchFamily="34" charset="0"/>
              </a:rPr>
              <a:t>A tool to organize the workplace</a:t>
            </a:r>
          </a:p>
          <a:p>
            <a:pPr lvl="1" eaLnBrk="1" hangingPunct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en-US" altLang="en-US" sz="2800" b="1">
                <a:solidFill>
                  <a:schemeClr val="tx1"/>
                </a:solidFill>
                <a:latin typeface="Trebuchet MS" panose="020B0603020202020204" pitchFamily="34" charset="0"/>
              </a:rPr>
              <a:t>Seiri</a:t>
            </a:r>
            <a:r>
              <a:rPr lang="en-US" altLang="en-US" sz="2800">
                <a:solidFill>
                  <a:schemeClr val="tx1"/>
                </a:solidFill>
                <a:latin typeface="Trebuchet MS" panose="020B0603020202020204" pitchFamily="34" charset="0"/>
              </a:rPr>
              <a:t>—Keep what you need, get rid of the rest</a:t>
            </a:r>
          </a:p>
          <a:p>
            <a:pPr lvl="1" eaLnBrk="1" hangingPunct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en-US" altLang="en-US" sz="2800" b="1">
                <a:solidFill>
                  <a:schemeClr val="tx1"/>
                </a:solidFill>
                <a:latin typeface="Trebuchet MS" panose="020B0603020202020204" pitchFamily="34" charset="0"/>
              </a:rPr>
              <a:t>Seiton</a:t>
            </a:r>
            <a:r>
              <a:rPr lang="en-US" altLang="en-US" sz="2800">
                <a:solidFill>
                  <a:schemeClr val="tx1"/>
                </a:solidFill>
                <a:latin typeface="Trebuchet MS" panose="020B0603020202020204" pitchFamily="34" charset="0"/>
              </a:rPr>
              <a:t>—Organize what’s left</a:t>
            </a:r>
          </a:p>
          <a:p>
            <a:pPr lvl="1" eaLnBrk="1" hangingPunct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en-US" altLang="en-US" sz="2800" b="1">
                <a:solidFill>
                  <a:schemeClr val="tx1"/>
                </a:solidFill>
                <a:latin typeface="Trebuchet MS" panose="020B0603020202020204" pitchFamily="34" charset="0"/>
              </a:rPr>
              <a:t>Seiso</a:t>
            </a:r>
            <a:r>
              <a:rPr lang="en-US" altLang="en-US" sz="2800">
                <a:solidFill>
                  <a:schemeClr val="tx1"/>
                </a:solidFill>
                <a:latin typeface="Trebuchet MS" panose="020B0603020202020204" pitchFamily="34" charset="0"/>
              </a:rPr>
              <a:t>—A clean workplace is more efficient</a:t>
            </a:r>
          </a:p>
          <a:p>
            <a:pPr lvl="1" eaLnBrk="1" hangingPunct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en-US" altLang="en-US" sz="2800" b="1">
                <a:solidFill>
                  <a:schemeClr val="tx1"/>
                </a:solidFill>
                <a:latin typeface="Trebuchet MS" panose="020B0603020202020204" pitchFamily="34" charset="0"/>
              </a:rPr>
              <a:t>Seiketsu</a:t>
            </a:r>
            <a:r>
              <a:rPr lang="en-US" altLang="en-US" sz="2800">
                <a:solidFill>
                  <a:schemeClr val="tx1"/>
                </a:solidFill>
                <a:latin typeface="Trebuchet MS" panose="020B0603020202020204" pitchFamily="34" charset="0"/>
              </a:rPr>
              <a:t>—Find a best way and have everyone do it that way</a:t>
            </a:r>
          </a:p>
          <a:p>
            <a:pPr lvl="1" eaLnBrk="1" hangingPunct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en-US" altLang="en-US" sz="2800" b="1">
                <a:solidFill>
                  <a:schemeClr val="tx1"/>
                </a:solidFill>
                <a:latin typeface="Trebuchet MS" panose="020B0603020202020204" pitchFamily="34" charset="0"/>
              </a:rPr>
              <a:t>Shitsuke</a:t>
            </a:r>
            <a:r>
              <a:rPr lang="en-US" altLang="en-US" sz="2800">
                <a:solidFill>
                  <a:schemeClr val="tx1"/>
                </a:solidFill>
                <a:latin typeface="Trebuchet MS" panose="020B0603020202020204" pitchFamily="34" charset="0"/>
              </a:rPr>
              <a:t>—Don’t let up</a:t>
            </a:r>
          </a:p>
          <a:p>
            <a:pPr lvl="1" eaLnBrk="1" hangingPunct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en-US" altLang="en-US" sz="2800" b="1">
                <a:solidFill>
                  <a:srgbClr val="FF0000"/>
                </a:solidFill>
                <a:latin typeface="Trebuchet MS" panose="020B0603020202020204" pitchFamily="34" charset="0"/>
              </a:rPr>
              <a:t>Safety</a:t>
            </a:r>
            <a:r>
              <a:rPr lang="en-US" altLang="en-US" sz="280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2800">
                <a:solidFill>
                  <a:schemeClr val="tx1"/>
                </a:solidFill>
                <a:latin typeface="Trebuchet MS" panose="020B0603020202020204" pitchFamily="34" charset="0"/>
              </a:rPr>
              <a:t>— Ensure a safe working environment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5720A9-5152-406E-902C-CA78BEA59FBD}"/>
              </a:ext>
            </a:extLst>
          </p:cNvPr>
          <p:cNvSpPr txBox="1"/>
          <p:nvPr/>
        </p:nvSpPr>
        <p:spPr>
          <a:xfrm>
            <a:off x="7785100" y="5532438"/>
            <a:ext cx="5059363" cy="1600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000" b="1" dirty="0">
                <a:latin typeface="Trebuchet MS" panose="020B0603020202020204" pitchFamily="34" charset="0"/>
                <a:cs typeface="+mn-cs"/>
              </a:rPr>
              <a:t>Waste Eliminated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solidFill>
                  <a:srgbClr val="FF0000"/>
                </a:solidFill>
                <a:latin typeface="Trebuchet MS" panose="020B0603020202020204" pitchFamily="34" charset="0"/>
                <a:cs typeface="+mn-cs"/>
              </a:rPr>
              <a:t>Motion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solidFill>
                  <a:srgbClr val="FF0000"/>
                </a:solidFill>
                <a:latin typeface="Trebuchet MS" panose="020B0603020202020204" pitchFamily="34" charset="0"/>
                <a:cs typeface="+mn-cs"/>
              </a:rPr>
              <a:t>Conveyance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000" dirty="0">
                <a:solidFill>
                  <a:srgbClr val="FF0000"/>
                </a:solidFill>
                <a:latin typeface="Trebuchet MS" panose="020B0603020202020204" pitchFamily="34" charset="0"/>
                <a:cs typeface="+mn-cs"/>
              </a:rPr>
              <a:t>Waiting 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AU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683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>
            <a:extLst>
              <a:ext uri="{FF2B5EF4-FFF2-40B4-BE49-F238E27FC236}">
                <a16:creationId xmlns:a16="http://schemas.microsoft.com/office/drawing/2014/main" id="{510904B7-B3F6-4888-B918-9E770CB24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1800" y="566738"/>
            <a:ext cx="8912225" cy="1281112"/>
          </a:xfrm>
        </p:spPr>
        <p:txBody>
          <a:bodyPr/>
          <a:lstStyle/>
          <a:p>
            <a:pPr eaLnBrk="1" hangingPunct="1"/>
            <a:r>
              <a:rPr lang="en-AU" altLang="en-US" b="1">
                <a:latin typeface="Trebuchet MS" panose="020B0603020202020204" pitchFamily="34" charset="0"/>
              </a:rPr>
              <a:t>Standard Work</a:t>
            </a:r>
          </a:p>
        </p:txBody>
      </p:sp>
      <p:sp>
        <p:nvSpPr>
          <p:cNvPr id="71685" name="Slide Number Placeholder 5">
            <a:extLst>
              <a:ext uri="{FF2B5EF4-FFF2-40B4-BE49-F238E27FC236}">
                <a16:creationId xmlns:a16="http://schemas.microsoft.com/office/drawing/2014/main" id="{97E68A99-B5CE-490A-BBD1-9A66593CA3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320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076C2B8-0328-4A76-9A2E-26B26980E882}" type="slidenum">
              <a:rPr lang="en-AU" altLang="en-US" sz="2000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AU" altLang="en-US" sz="2000">
              <a:solidFill>
                <a:srgbClr val="FEFF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DE7355-CFE1-470B-BAB8-1536B49CA77A}"/>
              </a:ext>
            </a:extLst>
          </p:cNvPr>
          <p:cNvSpPr txBox="1"/>
          <p:nvPr/>
        </p:nvSpPr>
        <p:spPr>
          <a:xfrm>
            <a:off x="386040" y="2332038"/>
            <a:ext cx="1094456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/>
              <a:t>The precise description of each work activity specifying  cycle time, takt time, the work sequence of specific tasks,  and the minimum inventory of parts on hand to conduct the activity.</a:t>
            </a:r>
          </a:p>
          <a:p>
            <a:pPr marL="342900" indent="-342900" algn="just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/>
              <a:t>Everyone knows what they are supposed to do at any  moment in time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AU" sz="2400" dirty="0">
              <a:latin typeface="Trebuchet MS" panose="020B0603020202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266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>
            <a:extLst>
              <a:ext uri="{FF2B5EF4-FFF2-40B4-BE49-F238E27FC236}">
                <a16:creationId xmlns:a16="http://schemas.microsoft.com/office/drawing/2014/main" id="{8562071B-152A-40E4-B071-09C40DC4A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1800" y="566738"/>
            <a:ext cx="8912225" cy="1281112"/>
          </a:xfrm>
        </p:spPr>
        <p:txBody>
          <a:bodyPr/>
          <a:lstStyle/>
          <a:p>
            <a:pPr eaLnBrk="1" hangingPunct="1"/>
            <a:r>
              <a:rPr lang="en-AU" altLang="en-US" b="1">
                <a:latin typeface="Trebuchet MS" panose="020B0603020202020204" pitchFamily="34" charset="0"/>
              </a:rPr>
              <a:t>Continuous Improvement - Kaizen</a:t>
            </a:r>
          </a:p>
        </p:txBody>
      </p:sp>
      <p:sp>
        <p:nvSpPr>
          <p:cNvPr id="72709" name="Slide Number Placeholder 5">
            <a:extLst>
              <a:ext uri="{FF2B5EF4-FFF2-40B4-BE49-F238E27FC236}">
                <a16:creationId xmlns:a16="http://schemas.microsoft.com/office/drawing/2014/main" id="{BBB47703-7CD7-4F0A-AF7E-85518E3B0B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320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C6CBE32-F9C6-4564-BB86-8B77B3CE69A2}" type="slidenum">
              <a:rPr lang="en-AU" altLang="en-US" sz="2000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AU" altLang="en-US" sz="2000">
              <a:solidFill>
                <a:srgbClr val="FEFF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1BFC53-F0D1-47F2-B093-C02FFB15A45B}"/>
              </a:ext>
            </a:extLst>
          </p:cNvPr>
          <p:cNvSpPr txBox="1"/>
          <p:nvPr/>
        </p:nvSpPr>
        <p:spPr>
          <a:xfrm>
            <a:off x="531813" y="1508125"/>
            <a:ext cx="9775433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/>
              <a:t>Continuous improvement through incremental improvement</a:t>
            </a:r>
          </a:p>
          <a:p>
            <a:pPr>
              <a:defRPr/>
            </a:pPr>
            <a:r>
              <a:rPr lang="en-US" sz="2400" dirty="0"/>
              <a:t>The whole secret to Kaizen is to create an atmosphere, a culture</a:t>
            </a:r>
          </a:p>
          <a:p>
            <a:pPr algn="just">
              <a:defRPr/>
            </a:pPr>
            <a:r>
              <a:rPr lang="en-US" sz="2400" dirty="0"/>
              <a:t> of continuous improvement, by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focusing people on problems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AU" sz="2400" dirty="0">
              <a:latin typeface="Trebuchet MS" panose="020B0603020202020204" pitchFamily="34" charset="0"/>
              <a:cs typeface="+mn-cs"/>
            </a:endParaRPr>
          </a:p>
        </p:txBody>
      </p:sp>
      <p:pic>
        <p:nvPicPr>
          <p:cNvPr id="72711" name="Picture 2" descr="Image result for toyota kaizen">
            <a:extLst>
              <a:ext uri="{FF2B5EF4-FFF2-40B4-BE49-F238E27FC236}">
                <a16:creationId xmlns:a16="http://schemas.microsoft.com/office/drawing/2014/main" id="{4591F088-7A6A-4114-A359-E8A7D485C6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21" y="3201185"/>
            <a:ext cx="4170432" cy="2652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://www.leanproduction.com/images/action-plan-and-philosophy.png">
            <a:extLst>
              <a:ext uri="{FF2B5EF4-FFF2-40B4-BE49-F238E27FC236}">
                <a16:creationId xmlns:a16="http://schemas.microsoft.com/office/drawing/2014/main" id="{306D01E8-3AD3-4986-B1B6-3591A57FC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948" y="3201185"/>
            <a:ext cx="5950226" cy="2925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097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>
            <a:extLst>
              <a:ext uri="{FF2B5EF4-FFF2-40B4-BE49-F238E27FC236}">
                <a16:creationId xmlns:a16="http://schemas.microsoft.com/office/drawing/2014/main" id="{74EDC327-E199-4E23-909E-93FF27ED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1800" y="566738"/>
            <a:ext cx="8912225" cy="1281112"/>
          </a:xfrm>
        </p:spPr>
        <p:txBody>
          <a:bodyPr/>
          <a:lstStyle/>
          <a:p>
            <a:pPr eaLnBrk="1" hangingPunct="1"/>
            <a:r>
              <a:rPr lang="en-AU" altLang="en-US" b="1">
                <a:latin typeface="Trebuchet MS" panose="020B0603020202020204" pitchFamily="34" charset="0"/>
              </a:rPr>
              <a:t>Visual Management </a:t>
            </a:r>
          </a:p>
        </p:txBody>
      </p:sp>
      <p:sp>
        <p:nvSpPr>
          <p:cNvPr id="73734" name="Slide Number Placeholder 5">
            <a:extLst>
              <a:ext uri="{FF2B5EF4-FFF2-40B4-BE49-F238E27FC236}">
                <a16:creationId xmlns:a16="http://schemas.microsoft.com/office/drawing/2014/main" id="{2B85C453-F4C1-404A-8ABB-699A1C3AB9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320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112F96-4297-4D6B-A05D-A94D9F880B2C}" type="slidenum">
              <a:rPr lang="en-AU" altLang="en-US" sz="2000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AU" altLang="en-US" sz="2000">
              <a:solidFill>
                <a:srgbClr val="FEFF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DE3611-B131-4F6D-AAD3-611B533BA849}"/>
              </a:ext>
            </a:extLst>
          </p:cNvPr>
          <p:cNvSpPr txBox="1"/>
          <p:nvPr/>
        </p:nvSpPr>
        <p:spPr>
          <a:xfrm>
            <a:off x="838200" y="1995488"/>
            <a:ext cx="5295900" cy="3786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400" b="1" dirty="0">
                <a:latin typeface="Trebuchet MS" panose="020B0603020202020204" pitchFamily="34" charset="0"/>
                <a:cs typeface="+mn-cs"/>
              </a:rPr>
              <a:t>Plant floor visuals: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400" dirty="0">
                <a:latin typeface="Trebuchet MS" panose="020B0603020202020204" pitchFamily="34" charset="0"/>
                <a:cs typeface="+mn-cs"/>
              </a:rPr>
              <a:t>Motivate and engage the team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400" dirty="0">
                <a:latin typeface="Trebuchet MS" panose="020B0603020202020204" pitchFamily="34" charset="0"/>
                <a:cs typeface="+mn-cs"/>
              </a:rPr>
              <a:t>Set real-time goals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400" dirty="0">
                <a:latin typeface="Trebuchet MS" panose="020B0603020202020204" pitchFamily="34" charset="0"/>
                <a:cs typeface="+mn-cs"/>
              </a:rPr>
              <a:t>Drive desired behaviours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400" b="1" dirty="0">
                <a:latin typeface="Trebuchet MS" panose="020B0603020202020204" pitchFamily="34" charset="0"/>
                <a:cs typeface="+mn-cs"/>
              </a:rPr>
              <a:t>Elements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400" dirty="0">
                <a:latin typeface="Trebuchet MS" panose="020B0603020202020204" pitchFamily="34" charset="0"/>
                <a:cs typeface="+mn-cs"/>
              </a:rPr>
              <a:t>Visual displays </a:t>
            </a:r>
            <a:r>
              <a:rPr lang="en-AU" sz="2400" dirty="0" err="1">
                <a:latin typeface="Trebuchet MS" panose="020B0603020202020204" pitchFamily="34" charset="0"/>
                <a:cs typeface="+mn-cs"/>
              </a:rPr>
              <a:t>e.g</a:t>
            </a:r>
            <a:r>
              <a:rPr lang="en-AU" sz="2400" dirty="0">
                <a:latin typeface="Trebuchet MS" panose="020B0603020202020204" pitchFamily="34" charset="0"/>
                <a:cs typeface="+mn-cs"/>
              </a:rPr>
              <a:t> charts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400" dirty="0">
                <a:latin typeface="Trebuchet MS" panose="020B0603020202020204" pitchFamily="34" charset="0"/>
                <a:cs typeface="+mn-cs"/>
              </a:rPr>
              <a:t>Visual controls </a:t>
            </a:r>
            <a:r>
              <a:rPr lang="en-AU" sz="2400" dirty="0" err="1">
                <a:latin typeface="Trebuchet MS" panose="020B0603020202020204" pitchFamily="34" charset="0"/>
                <a:cs typeface="+mn-cs"/>
              </a:rPr>
              <a:t>e.g</a:t>
            </a:r>
            <a:r>
              <a:rPr lang="en-AU" sz="2400" dirty="0">
                <a:latin typeface="Trebuchet MS" panose="020B0603020202020204" pitchFamily="34" charset="0"/>
                <a:cs typeface="+mn-cs"/>
              </a:rPr>
              <a:t> quality control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400" dirty="0">
                <a:latin typeface="Trebuchet MS" panose="020B0603020202020204" pitchFamily="34" charset="0"/>
                <a:cs typeface="+mn-cs"/>
              </a:rPr>
              <a:t>Visual process indicators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400" dirty="0">
                <a:latin typeface="Trebuchet MS" panose="020B0603020202020204" pitchFamily="34" charset="0"/>
                <a:cs typeface="+mn-cs"/>
              </a:rPr>
              <a:t>Visual documentation of processes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AU" sz="2400" dirty="0">
              <a:latin typeface="Trebuchet MS" panose="020B0603020202020204" pitchFamily="34" charset="0"/>
              <a:cs typeface="+mn-cs"/>
            </a:endParaRPr>
          </a:p>
        </p:txBody>
      </p:sp>
      <p:pic>
        <p:nvPicPr>
          <p:cNvPr id="73732" name="Picture 4">
            <a:extLst>
              <a:ext uri="{FF2B5EF4-FFF2-40B4-BE49-F238E27FC236}">
                <a16:creationId xmlns:a16="http://schemas.microsoft.com/office/drawing/2014/main" id="{2623C0EE-4E16-414A-8816-BA0B65AB41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138" y="1422400"/>
            <a:ext cx="5240337" cy="304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8AE75D-CE36-4C1C-9668-5CFAD5A69545}"/>
              </a:ext>
            </a:extLst>
          </p:cNvPr>
          <p:cNvSpPr txBox="1"/>
          <p:nvPr/>
        </p:nvSpPr>
        <p:spPr>
          <a:xfrm>
            <a:off x="8524875" y="5318125"/>
            <a:ext cx="3411538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400" b="1" dirty="0">
                <a:latin typeface="Trebuchet MS" panose="020B0603020202020204" pitchFamily="34" charset="0"/>
                <a:cs typeface="+mn-cs"/>
              </a:rPr>
              <a:t>Waste Eliminated</a:t>
            </a:r>
            <a:endParaRPr lang="en-AU" sz="2400" dirty="0">
              <a:solidFill>
                <a:srgbClr val="FF0000"/>
              </a:solidFill>
              <a:latin typeface="Trebuchet MS" panose="020B0603020202020204" pitchFamily="34" charset="0"/>
              <a:cs typeface="+mn-cs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400" dirty="0">
                <a:solidFill>
                  <a:srgbClr val="FF0000"/>
                </a:solidFill>
                <a:latin typeface="Trebuchet MS" panose="020B0603020202020204" pitchFamily="34" charset="0"/>
                <a:cs typeface="+mn-cs"/>
              </a:rPr>
              <a:t>Overproduction</a:t>
            </a:r>
          </a:p>
        </p:txBody>
      </p:sp>
    </p:spTree>
    <p:extLst>
      <p:ext uri="{BB962C8B-B14F-4D97-AF65-F5344CB8AC3E}">
        <p14:creationId xmlns:p14="http://schemas.microsoft.com/office/powerpoint/2010/main" val="258675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B7EA7-09D5-4380-9A54-65F32B71D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5205" y="772551"/>
            <a:ext cx="8911687" cy="1280890"/>
          </a:xfrm>
        </p:spPr>
        <p:txBody>
          <a:bodyPr/>
          <a:lstStyle/>
          <a:p>
            <a:r>
              <a:rPr lang="en-ZW" dirty="0"/>
              <a:t>Single Minute Exchange of Die (SMED)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85E048-E0A8-4A8E-B78D-FA271799C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3166" y="1693821"/>
            <a:ext cx="4908274" cy="3777622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600" dirty="0">
                <a:latin typeface="Andalus" pitchFamily="18" charset="-78"/>
                <a:cs typeface="Andalus" pitchFamily="18" charset="-78"/>
              </a:rPr>
              <a:t>Reducing the time lost during machine setups and product changeovers</a:t>
            </a:r>
          </a:p>
          <a:p>
            <a:pPr marL="274320" indent="-27432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600" dirty="0">
                <a:latin typeface="Andalus" pitchFamily="18" charset="-78"/>
                <a:cs typeface="Andalus" pitchFamily="18" charset="-78"/>
              </a:rPr>
              <a:t>Some concepts:</a:t>
            </a:r>
          </a:p>
          <a:p>
            <a:pPr marL="640080" lvl="1" indent="-246888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400" dirty="0">
                <a:latin typeface="Andalus" pitchFamily="18" charset="-78"/>
                <a:cs typeface="Andalus" pitchFamily="18" charset="-78"/>
              </a:rPr>
              <a:t>external versus internal activities</a:t>
            </a:r>
          </a:p>
          <a:p>
            <a:pPr marL="640080" lvl="1" indent="-246888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400" dirty="0">
                <a:latin typeface="Andalus" pitchFamily="18" charset="-78"/>
                <a:cs typeface="Andalus" pitchFamily="18" charset="-78"/>
              </a:rPr>
              <a:t>component and tool reduction</a:t>
            </a:r>
          </a:p>
          <a:p>
            <a:pPr marL="640080" lvl="1" indent="-246888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400" dirty="0">
                <a:latin typeface="Andalus" pitchFamily="18" charset="-78"/>
                <a:cs typeface="Andalus" pitchFamily="18" charset="-78"/>
              </a:rPr>
              <a:t>quick changeover fasteners</a:t>
            </a:r>
          </a:p>
          <a:p>
            <a:pPr marL="640080" lvl="1" indent="-246888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400" dirty="0">
                <a:latin typeface="Andalus" pitchFamily="18" charset="-78"/>
                <a:cs typeface="Andalus" pitchFamily="18" charset="-78"/>
              </a:rPr>
              <a:t>teaming</a:t>
            </a:r>
          </a:p>
          <a:p>
            <a:pPr marL="640080" lvl="1" indent="-246888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400" dirty="0">
                <a:latin typeface="Andalus" pitchFamily="18" charset="-78"/>
                <a:cs typeface="Andalus" pitchFamily="18" charset="-78"/>
              </a:rPr>
              <a:t>point of use storage of materials</a:t>
            </a:r>
          </a:p>
          <a:p>
            <a:endParaRPr lang="en-ZW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89E802-96E8-4BC1-979B-C4F01ADDA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58E029-F9AF-46C3-ABBC-CD3F64B03ECB}" type="slidenum">
              <a:rPr lang="en-AU" altLang="en-US" smtClean="0"/>
              <a:pPr>
                <a:defRPr/>
              </a:pPr>
              <a:t>7</a:t>
            </a:fld>
            <a:endParaRPr lang="en-AU" altLang="en-US"/>
          </a:p>
        </p:txBody>
      </p:sp>
      <p:pic>
        <p:nvPicPr>
          <p:cNvPr id="9" name="Picture 2" descr="http://www.leanproduction.com/images/smed-system.png">
            <a:extLst>
              <a:ext uri="{FF2B5EF4-FFF2-40B4-BE49-F238E27FC236}">
                <a16:creationId xmlns:a16="http://schemas.microsoft.com/office/drawing/2014/main" id="{CC08D57A-5393-431A-B472-88EA27444F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657" y="1693821"/>
            <a:ext cx="5167845" cy="3554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4A4AC1F-3926-460A-B1B0-BB7BFCE0E0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835567"/>
              </p:ext>
            </p:extLst>
          </p:nvPr>
        </p:nvGraphicFramePr>
        <p:xfrm>
          <a:off x="1010657" y="5471443"/>
          <a:ext cx="9551326" cy="1116013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775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75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6692">
                <a:tc>
                  <a:txBody>
                    <a:bodyPr/>
                    <a:lstStyle/>
                    <a:p>
                      <a:pPr algn="just" fontAlgn="b"/>
                      <a:r>
                        <a:rPr lang="en-ZW" sz="1000" b="1" dirty="0">
                          <a:solidFill>
                            <a:schemeClr val="tx1"/>
                          </a:solidFill>
                        </a:rPr>
                        <a:t>Item</a:t>
                      </a:r>
                      <a:endParaRPr lang="en-ZW" sz="1000" b="1" dirty="0">
                        <a:solidFill>
                          <a:schemeClr val="tx1"/>
                        </a:solidFill>
                        <a:latin typeface="Raleway"/>
                      </a:endParaRPr>
                    </a:p>
                  </a:txBody>
                  <a:tcPr marL="32084" marR="32084" marT="21379" marB="21379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ZW" sz="1000" b="1" dirty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en-ZW" sz="1000" b="1" dirty="0">
                        <a:solidFill>
                          <a:schemeClr val="tx1"/>
                        </a:solidFill>
                        <a:latin typeface="Raleway"/>
                      </a:endParaRPr>
                    </a:p>
                  </a:txBody>
                  <a:tcPr marL="32084" marR="32084" marT="21379" marB="21379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627">
                <a:tc>
                  <a:txBody>
                    <a:bodyPr/>
                    <a:lstStyle/>
                    <a:p>
                      <a:pPr algn="just" fontAlgn="t"/>
                      <a:r>
                        <a:rPr lang="en-ZW" sz="1000" b="1" dirty="0"/>
                        <a:t>SMED</a:t>
                      </a:r>
                      <a:endParaRPr lang="en-ZW" sz="1000" b="1" dirty="0">
                        <a:latin typeface="Raleway"/>
                      </a:endParaRPr>
                    </a:p>
                  </a:txBody>
                  <a:tcPr marL="32084" marR="32084" marT="21379" marB="53449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ZW" sz="1000" b="0" dirty="0"/>
                        <a:t>If changeovers represent a significant percentage of lost productive time (e.g. at least 20%) consider proceeding with a SMED program.</a:t>
                      </a:r>
                      <a:endParaRPr lang="en-ZW" sz="1000" b="0" dirty="0">
                        <a:latin typeface="Gentium Basic"/>
                      </a:endParaRPr>
                    </a:p>
                  </a:txBody>
                  <a:tcPr marL="32084" marR="32084" marT="21379" marB="5344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694">
                <a:tc>
                  <a:txBody>
                    <a:bodyPr/>
                    <a:lstStyle/>
                    <a:p>
                      <a:pPr algn="just" fontAlgn="t"/>
                      <a:r>
                        <a:rPr lang="en-ZW" sz="1000" b="1"/>
                        <a:t>TPM</a:t>
                      </a:r>
                      <a:endParaRPr lang="en-ZW" sz="1000" b="1">
                        <a:latin typeface="Raleway"/>
                      </a:endParaRPr>
                    </a:p>
                  </a:txBody>
                  <a:tcPr marL="32084" marR="32084" marT="21379" marB="53449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ZW" sz="1000" b="0" dirty="0"/>
                        <a:t>Otherwise, consider first focusing on a </a:t>
                      </a:r>
                      <a:r>
                        <a:rPr lang="en-ZW" sz="1000" b="0" u="none" strike="noStrike" dirty="0">
                          <a:solidFill>
                            <a:srgbClr val="337AB7"/>
                          </a:solidFill>
                          <a:hlinkClick r:id="rId3"/>
                        </a:rPr>
                        <a:t>TPM (Total Productive Maintenance)</a:t>
                      </a:r>
                      <a:r>
                        <a:rPr lang="en-ZW" sz="1000" b="0" dirty="0"/>
                        <a:t> program.</a:t>
                      </a:r>
                      <a:endParaRPr lang="en-ZW" sz="1000" b="0" dirty="0">
                        <a:latin typeface="Gentium Basic"/>
                      </a:endParaRPr>
                    </a:p>
                  </a:txBody>
                  <a:tcPr marL="32084" marR="32084" marT="21379" marB="5344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687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2C9A0-6238-4596-9D9D-DC9FA021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6572" y="0"/>
            <a:ext cx="7950800" cy="1280890"/>
          </a:xfrm>
        </p:spPr>
        <p:txBody>
          <a:bodyPr/>
          <a:lstStyle/>
          <a:p>
            <a:r>
              <a:rPr lang="en-ZW" dirty="0"/>
              <a:t>Just In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AA65B-67F4-422A-B75C-A7A890E65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1972" y="1148081"/>
            <a:ext cx="8915400" cy="2580639"/>
          </a:xfrm>
        </p:spPr>
        <p:txBody>
          <a:bodyPr/>
          <a:lstStyle/>
          <a:p>
            <a:pPr algn="just"/>
            <a:r>
              <a:rPr lang="en-ZW" altLang="en-US" sz="2400" dirty="0"/>
              <a:t>To improve the organisation’s return on investment by lowering costs and expenses associated with warehousing, moving and maintaining waste.</a:t>
            </a:r>
          </a:p>
          <a:p>
            <a:pPr marL="0" indent="0">
              <a:buNone/>
            </a:pPr>
            <a:endParaRPr lang="en-ZW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8C9E15-9F2D-4A4C-8866-6CBA02B14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58E029-F9AF-46C3-ABBC-CD3F64B03ECB}" type="slidenum">
              <a:rPr lang="en-AU" altLang="en-US" smtClean="0"/>
              <a:pPr>
                <a:defRPr/>
              </a:pPr>
              <a:t>8</a:t>
            </a:fld>
            <a:endParaRPr lang="en-AU" altLang="en-US"/>
          </a:p>
        </p:txBody>
      </p:sp>
      <p:pic>
        <p:nvPicPr>
          <p:cNvPr id="5" name="Picture 2" descr="http://www.time-for-time.com/images/game.gif">
            <a:extLst>
              <a:ext uri="{FF2B5EF4-FFF2-40B4-BE49-F238E27FC236}">
                <a16:creationId xmlns:a16="http://schemas.microsoft.com/office/drawing/2014/main" id="{5EBB29C3-A7E0-477D-8DA2-28237E713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1" y="2756451"/>
            <a:ext cx="4251959" cy="370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2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>
            <a:extLst>
              <a:ext uri="{FF2B5EF4-FFF2-40B4-BE49-F238E27FC236}">
                <a16:creationId xmlns:a16="http://schemas.microsoft.com/office/drawing/2014/main" id="{615E2E47-2899-4C22-BC53-FD10D391C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eaLnBrk="1" hangingPunct="1"/>
            <a:r>
              <a:rPr lang="en-AU" altLang="en-US" b="1">
                <a:latin typeface="Trebuchet MS" panose="020B0603020202020204" pitchFamily="34" charset="0"/>
              </a:rPr>
              <a:t>Kanban</a:t>
            </a:r>
            <a:r>
              <a:rPr lang="en-AU" altLang="en-US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99F422-A4C9-4062-BE77-DF58DD150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3159125"/>
            <a:ext cx="4468813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6" name="TextBox 6">
            <a:extLst>
              <a:ext uri="{FF2B5EF4-FFF2-40B4-BE49-F238E27FC236}">
                <a16:creationId xmlns:a16="http://schemas.microsoft.com/office/drawing/2014/main" id="{F83E1110-C1DE-4443-98C7-060706E7B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87642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320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AU" altLang="en-US" sz="180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A2471E-1191-45ED-AA2D-CD6E71E321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038" y="1690688"/>
            <a:ext cx="4614862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320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en-AU" altLang="en-US" sz="2800">
                <a:solidFill>
                  <a:schemeClr val="tx1"/>
                </a:solidFill>
                <a:latin typeface="Trebuchet MS" panose="020B0603020202020204" pitchFamily="34" charset="0"/>
              </a:rPr>
              <a:t>Regulates the flow of goods both within factory, suppliers and customers</a:t>
            </a:r>
          </a:p>
          <a:p>
            <a:pPr algn="just" eaLnBrk="1" hangingPunct="1"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en-AU" altLang="en-US" sz="2800">
                <a:solidFill>
                  <a:schemeClr val="tx1"/>
                </a:solidFill>
                <a:latin typeface="Trebuchet MS" panose="020B0603020202020204" pitchFamily="34" charset="0"/>
              </a:rPr>
              <a:t>Based on automatic replenishment through signal cards that indicate when more goods are needed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12EF8C5-9938-40A3-B6EE-E2C3E2D09AC8}"/>
              </a:ext>
            </a:extLst>
          </p:cNvPr>
          <p:cNvCxnSpPr/>
          <p:nvPr/>
        </p:nvCxnSpPr>
        <p:spPr>
          <a:xfrm flipV="1">
            <a:off x="5145088" y="4076700"/>
            <a:ext cx="1065212" cy="23813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3254CA2-60E5-46A8-8B8E-8A39C2974982}"/>
              </a:ext>
            </a:extLst>
          </p:cNvPr>
          <p:cNvSpPr txBox="1"/>
          <p:nvPr/>
        </p:nvSpPr>
        <p:spPr>
          <a:xfrm>
            <a:off x="8631238" y="5095875"/>
            <a:ext cx="3413125" cy="1846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400" b="1" dirty="0">
                <a:latin typeface="Trebuchet MS" panose="020B0603020202020204" pitchFamily="34" charset="0"/>
                <a:cs typeface="+mn-cs"/>
              </a:rPr>
              <a:t>Waste Eliminated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400" dirty="0">
                <a:solidFill>
                  <a:srgbClr val="FF0000"/>
                </a:solidFill>
                <a:latin typeface="Trebuchet MS" panose="020B0603020202020204" pitchFamily="34" charset="0"/>
                <a:cs typeface="+mn-cs"/>
              </a:rPr>
              <a:t>Inventory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400" dirty="0">
                <a:solidFill>
                  <a:srgbClr val="FF0000"/>
                </a:solidFill>
                <a:latin typeface="Trebuchet MS" panose="020B0603020202020204" pitchFamily="34" charset="0"/>
                <a:cs typeface="+mn-cs"/>
              </a:rPr>
              <a:t>Overproduction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2400" dirty="0">
                <a:solidFill>
                  <a:srgbClr val="FF0000"/>
                </a:solidFill>
                <a:latin typeface="Trebuchet MS" panose="020B0603020202020204" pitchFamily="34" charset="0"/>
                <a:cs typeface="+mn-cs"/>
              </a:rPr>
              <a:t>Waiting 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AU" dirty="0">
              <a:latin typeface="+mn-lt"/>
              <a:cs typeface="+mn-cs"/>
            </a:endParaRPr>
          </a:p>
        </p:txBody>
      </p:sp>
      <p:sp>
        <p:nvSpPr>
          <p:cNvPr id="74760" name="Slide Number Placeholder 7">
            <a:extLst>
              <a:ext uri="{FF2B5EF4-FFF2-40B4-BE49-F238E27FC236}">
                <a16:creationId xmlns:a16="http://schemas.microsoft.com/office/drawing/2014/main" id="{F1C8266D-F4CE-43A1-A147-7CCC5F8542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3200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8F9B3C5-55FA-47A1-B43C-DE6929958DA9}" type="slidenum">
              <a:rPr lang="en-AU" altLang="en-US" sz="2000" smtClean="0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AU" altLang="en-US" sz="2000">
              <a:solidFill>
                <a:srgbClr val="FE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581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A4 Landscape Document">
  <a:themeElements>
    <a:clrScheme name="BDO new 2017">
      <a:dk1>
        <a:srgbClr val="404040"/>
      </a:dk1>
      <a:lt1>
        <a:srgbClr val="FFFFFF"/>
      </a:lt1>
      <a:dk2>
        <a:srgbClr val="ED1A3B"/>
      </a:dk2>
      <a:lt2>
        <a:srgbClr val="218F8B"/>
      </a:lt2>
      <a:accent1>
        <a:srgbClr val="02A5E2"/>
      </a:accent1>
      <a:accent2>
        <a:srgbClr val="DF8639"/>
      </a:accent2>
      <a:accent3>
        <a:srgbClr val="98002E"/>
      </a:accent3>
      <a:accent4>
        <a:srgbClr val="657C91"/>
      </a:accent4>
      <a:accent5>
        <a:srgbClr val="E7E7E7"/>
      </a:accent5>
      <a:accent6>
        <a:srgbClr val="FFFFFF"/>
      </a:accent6>
      <a:hlink>
        <a:srgbClr val="FFFFFF"/>
      </a:hlink>
      <a:folHlink>
        <a:srgbClr val="FFFFFF"/>
      </a:folHlink>
    </a:clrScheme>
    <a:fontScheme name="BDO Templat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4 Landscape Document_global_040517.potx" id="{B6C74164-96A1-48EE-A30D-F4766E04FC2E}" vid="{F42FD3D3-CCBF-4345-9D13-E8E21E520CA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4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5.xml><?xml version="1.0" encoding="utf-8"?>
<a:theme xmlns:a="http://schemas.openxmlformats.org/drawingml/2006/main" name="1_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6038</TotalTime>
  <Words>563</Words>
  <Application>Microsoft Office PowerPoint</Application>
  <PresentationFormat>Widescreen</PresentationFormat>
  <Paragraphs>153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27" baseType="lpstr">
      <vt:lpstr>Andalus</vt:lpstr>
      <vt:lpstr>Arial</vt:lpstr>
      <vt:lpstr>Calibri</vt:lpstr>
      <vt:lpstr>Calibri Light</vt:lpstr>
      <vt:lpstr>Century Gothic</vt:lpstr>
      <vt:lpstr>Gentium Basic</vt:lpstr>
      <vt:lpstr>Raleway</vt:lpstr>
      <vt:lpstr>Trebuchet MS</vt:lpstr>
      <vt:lpstr>Wingdings 2</vt:lpstr>
      <vt:lpstr>Wingdings 3</vt:lpstr>
      <vt:lpstr>A4 Landscape Document</vt:lpstr>
      <vt:lpstr>Office Theme</vt:lpstr>
      <vt:lpstr>Wisp</vt:lpstr>
      <vt:lpstr>Wisp</vt:lpstr>
      <vt:lpstr>1_Wisp</vt:lpstr>
      <vt:lpstr>Practice, Tools &amp; Processes</vt:lpstr>
      <vt:lpstr>Outline</vt:lpstr>
      <vt:lpstr>           5s</vt:lpstr>
      <vt:lpstr>Standard Work</vt:lpstr>
      <vt:lpstr>Continuous Improvement - Kaizen</vt:lpstr>
      <vt:lpstr>Visual Management </vt:lpstr>
      <vt:lpstr>Single Minute Exchange of Die (SMED)</vt:lpstr>
      <vt:lpstr>Just In Time</vt:lpstr>
      <vt:lpstr>Kanban </vt:lpstr>
      <vt:lpstr>Poka Yoke –Mistake Proofing </vt:lpstr>
      <vt:lpstr>Tools and Techniques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PRACTICE,TOOLS &amp; PROCESSES</dc:title>
  <dc:creator>Natalie Musvaire</dc:creator>
  <cp:lastModifiedBy>Natalie Musvaire</cp:lastModifiedBy>
  <cp:revision>12</cp:revision>
  <dcterms:created xsi:type="dcterms:W3CDTF">2020-02-14T09:39:29Z</dcterms:created>
  <dcterms:modified xsi:type="dcterms:W3CDTF">2023-01-27T09:24:21Z</dcterms:modified>
</cp:coreProperties>
</file>