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4"/>
    <p:sldMasterId id="2147483890" r:id="rId5"/>
  </p:sldMasterIdLst>
  <p:notesMasterIdLst>
    <p:notesMasterId r:id="rId19"/>
  </p:notesMasterIdLst>
  <p:sldIdLst>
    <p:sldId id="361" r:id="rId6"/>
    <p:sldId id="260" r:id="rId7"/>
    <p:sldId id="272" r:id="rId8"/>
    <p:sldId id="358" r:id="rId9"/>
    <p:sldId id="351" r:id="rId10"/>
    <p:sldId id="352" r:id="rId11"/>
    <p:sldId id="353" r:id="rId12"/>
    <p:sldId id="354" r:id="rId13"/>
    <p:sldId id="355" r:id="rId14"/>
    <p:sldId id="356" r:id="rId15"/>
    <p:sldId id="357" r:id="rId16"/>
    <p:sldId id="359" r:id="rId17"/>
    <p:sldId id="360" r:id="rId18"/>
  </p:sldIdLst>
  <p:sldSz cx="10693400" cy="7561263"/>
  <p:notesSz cx="6797675" cy="9926638"/>
  <p:defaultTextStyle>
    <a:defPPr>
      <a:defRPr lang="en-US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6">
          <p15:clr>
            <a:srgbClr val="A4A3A4"/>
          </p15:clr>
        </p15:guide>
        <p15:guide id="2" orient="horz" pos="4139">
          <p15:clr>
            <a:srgbClr val="A4A3A4"/>
          </p15:clr>
        </p15:guide>
        <p15:guide id="3" orient="horz" pos="556">
          <p15:clr>
            <a:srgbClr val="A4A3A4"/>
          </p15:clr>
        </p15:guide>
        <p15:guide id="4" orient="horz" pos="226">
          <p15:clr>
            <a:srgbClr val="A4A3A4"/>
          </p15:clr>
        </p15:guide>
        <p15:guide id="5" orient="horz" pos="454">
          <p15:clr>
            <a:srgbClr val="A4A3A4"/>
          </p15:clr>
        </p15:guide>
        <p15:guide id="6" pos="3447">
          <p15:clr>
            <a:srgbClr val="A4A3A4"/>
          </p15:clr>
        </p15:guide>
        <p15:guide id="7" pos="6395">
          <p15:clr>
            <a:srgbClr val="A4A3A4"/>
          </p15:clr>
        </p15:guide>
        <p15:guide id="8" pos="340">
          <p15:clr>
            <a:srgbClr val="A4A3A4"/>
          </p15:clr>
        </p15:guide>
        <p15:guide id="9" pos="3289">
          <p15:clr>
            <a:srgbClr val="A4A3A4"/>
          </p15:clr>
        </p15:guide>
        <p15:guide id="10" pos="2246">
          <p15:clr>
            <a:srgbClr val="A4A3A4"/>
          </p15:clr>
        </p15:guide>
        <p15:guide id="11" pos="2415">
          <p15:clr>
            <a:srgbClr val="A4A3A4"/>
          </p15:clr>
        </p15:guide>
        <p15:guide id="12" pos="4320">
          <p15:clr>
            <a:srgbClr val="A4A3A4"/>
          </p15:clr>
        </p15:guide>
        <p15:guide id="13" pos="4490">
          <p15:clr>
            <a:srgbClr val="A4A3A4"/>
          </p15:clr>
        </p15:guide>
        <p15:guide id="14" pos="227">
          <p15:clr>
            <a:srgbClr val="A4A3A4"/>
          </p15:clr>
        </p15:guide>
        <p15:guide id="15" pos="650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mantha Charvy" initials="S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E000"/>
    <a:srgbClr val="000000"/>
    <a:srgbClr val="787B80"/>
    <a:srgbClr val="808080"/>
    <a:srgbClr val="5F5F5F"/>
    <a:srgbClr val="2240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770317-1D3B-410F-B1FD-0815680042A6}" v="7" dt="2020-01-13T14:02:48.8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88639" autoAdjust="0"/>
  </p:normalViewPr>
  <p:slideViewPr>
    <p:cSldViewPr snapToGrid="0" snapToObjects="1" showGuides="1">
      <p:cViewPr varScale="1">
        <p:scale>
          <a:sx n="65" d="100"/>
          <a:sy n="65" d="100"/>
        </p:scale>
        <p:origin x="1200" y="78"/>
      </p:cViewPr>
      <p:guideLst>
        <p:guide orient="horz" pos="1366"/>
        <p:guide orient="horz" pos="4139"/>
        <p:guide orient="horz" pos="556"/>
        <p:guide orient="horz" pos="226"/>
        <p:guide orient="horz" pos="454"/>
        <p:guide pos="3447"/>
        <p:guide pos="6395"/>
        <p:guide pos="340"/>
        <p:guide pos="3289"/>
        <p:guide pos="2246"/>
        <p:guide pos="2415"/>
        <p:guide pos="4320"/>
        <p:guide pos="4490"/>
        <p:guide pos="227"/>
        <p:guide pos="65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47D5C-E96D-4671-AABC-580006D477A8}" type="datetimeFigureOut">
              <a:rPr lang="en-US" smtClean="0"/>
              <a:pPr/>
              <a:t>1/26/2023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66763" y="744538"/>
            <a:ext cx="52641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325E1-631E-4FFD-AF35-27D076BB57F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9958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360000" y="722312"/>
            <a:ext cx="9614626" cy="5361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719138" y="2967374"/>
            <a:ext cx="7775575" cy="21544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buNone/>
              <a:defRPr sz="1400" b="0">
                <a:solidFill>
                  <a:schemeClr val="bg1"/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719138" y="2424116"/>
            <a:ext cx="7775575" cy="320088"/>
          </a:xfrm>
        </p:spPr>
        <p:txBody>
          <a:bodyPr wrap="square" anchor="t">
            <a:spAutoFit/>
          </a:bodyPr>
          <a:lstStyle>
            <a:lvl1pPr algn="l"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719138" y="2168525"/>
            <a:ext cx="4629127" cy="172355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104305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GB" sz="1400" b="1" kern="1200" cap="all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sz="1400" b="0" cap="all" baseline="0">
                <a:solidFill>
                  <a:schemeClr val="bg1"/>
                </a:solidFill>
              </a:defRPr>
            </a:lvl2pPr>
            <a:lvl3pPr>
              <a:defRPr sz="1400" b="0" cap="all" baseline="0">
                <a:solidFill>
                  <a:schemeClr val="bg1"/>
                </a:solidFill>
              </a:defRPr>
            </a:lvl3pPr>
            <a:lvl4pPr>
              <a:defRPr sz="1400" b="0" cap="all" baseline="0">
                <a:solidFill>
                  <a:schemeClr val="bg1"/>
                </a:solidFill>
              </a:defRPr>
            </a:lvl4pPr>
            <a:lvl5pPr>
              <a:defRPr sz="1400" b="0" cap="all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Sector</a:t>
            </a:r>
            <a:endParaRPr lang="en-GB" dirty="0"/>
          </a:p>
        </p:txBody>
      </p:sp>
      <p:sp>
        <p:nvSpPr>
          <p:cNvPr id="31" name="Rectangle 30"/>
          <p:cNvSpPr/>
          <p:nvPr userDrawn="1"/>
        </p:nvSpPr>
        <p:spPr bwMode="gray">
          <a:xfrm>
            <a:off x="360000" y="358776"/>
            <a:ext cx="9973399" cy="6840000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26" name="Picture 2" descr="G:\Office97\_GRAPHICS\hb@BDO\Library\Logos\BDO\BDO 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245" y="6463649"/>
            <a:ext cx="972000" cy="373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5" name="Group 54"/>
          <p:cNvGrpSpPr/>
          <p:nvPr userDrawn="1"/>
        </p:nvGrpSpPr>
        <p:grpSpPr>
          <a:xfrm>
            <a:off x="962026" y="360363"/>
            <a:ext cx="161925" cy="1525588"/>
            <a:chOff x="1079175" y="360363"/>
            <a:chExt cx="161925" cy="1525588"/>
          </a:xfrm>
        </p:grpSpPr>
        <p:sp>
          <p:nvSpPr>
            <p:cNvPr id="56" name="Freeform 5"/>
            <p:cNvSpPr>
              <a:spLocks/>
            </p:cNvSpPr>
            <p:nvPr userDrawn="1"/>
          </p:nvSpPr>
          <p:spPr bwMode="auto">
            <a:xfrm>
              <a:off x="1079175" y="36036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5"/>
            <p:cNvSpPr>
              <a:spLocks/>
            </p:cNvSpPr>
            <p:nvPr userDrawn="1"/>
          </p:nvSpPr>
          <p:spPr bwMode="auto">
            <a:xfrm>
              <a:off x="1079175" y="98901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59" name="Group 58"/>
          <p:cNvGrpSpPr/>
          <p:nvPr userDrawn="1"/>
        </p:nvGrpSpPr>
        <p:grpSpPr>
          <a:xfrm>
            <a:off x="962026" y="5623070"/>
            <a:ext cx="161925" cy="1575706"/>
            <a:chOff x="8277225" y="5636196"/>
            <a:chExt cx="161925" cy="1575706"/>
          </a:xfrm>
        </p:grpSpPr>
        <p:sp>
          <p:nvSpPr>
            <p:cNvPr id="60" name="Freeform 5"/>
            <p:cNvSpPr>
              <a:spLocks/>
            </p:cNvSpPr>
            <p:nvPr userDrawn="1"/>
          </p:nvSpPr>
          <p:spPr bwMode="auto">
            <a:xfrm rot="10800000">
              <a:off x="8277225" y="6314964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5"/>
            <p:cNvSpPr>
              <a:spLocks/>
            </p:cNvSpPr>
            <p:nvPr userDrawn="1"/>
          </p:nvSpPr>
          <p:spPr bwMode="auto">
            <a:xfrm rot="10800000">
              <a:off x="8277225" y="5636196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gray">
          <a:xfrm>
            <a:off x="360000" y="358776"/>
            <a:ext cx="9973399" cy="6840000"/>
          </a:xfrm>
          <a:prstGeom prst="rect">
            <a:avLst/>
          </a:prstGeom>
          <a:solidFill>
            <a:schemeClr val="accent1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 bwMode="gray">
          <a:xfrm>
            <a:off x="718412" y="722312"/>
            <a:ext cx="9614626" cy="5361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1333500" y="360363"/>
            <a:ext cx="161925" cy="1525588"/>
            <a:chOff x="1079175" y="360363"/>
            <a:chExt cx="161925" cy="1525588"/>
          </a:xfrm>
        </p:grpSpPr>
        <p:sp>
          <p:nvSpPr>
            <p:cNvPr id="21" name="Freeform 5"/>
            <p:cNvSpPr>
              <a:spLocks/>
            </p:cNvSpPr>
            <p:nvPr userDrawn="1"/>
          </p:nvSpPr>
          <p:spPr bwMode="auto">
            <a:xfrm>
              <a:off x="1079175" y="36036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5"/>
            <p:cNvSpPr>
              <a:spLocks/>
            </p:cNvSpPr>
            <p:nvPr userDrawn="1"/>
          </p:nvSpPr>
          <p:spPr bwMode="auto">
            <a:xfrm>
              <a:off x="1079175" y="98901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24" name="Group 23"/>
          <p:cNvGrpSpPr/>
          <p:nvPr userDrawn="1"/>
        </p:nvGrpSpPr>
        <p:grpSpPr>
          <a:xfrm>
            <a:off x="1333500" y="5623070"/>
            <a:ext cx="161925" cy="1575706"/>
            <a:chOff x="8277225" y="5636196"/>
            <a:chExt cx="161925" cy="1575706"/>
          </a:xfrm>
        </p:grpSpPr>
        <p:sp>
          <p:nvSpPr>
            <p:cNvPr id="25" name="Freeform 5"/>
            <p:cNvSpPr>
              <a:spLocks/>
            </p:cNvSpPr>
            <p:nvPr userDrawn="1"/>
          </p:nvSpPr>
          <p:spPr bwMode="auto">
            <a:xfrm rot="10800000">
              <a:off x="8277225" y="6314964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5"/>
            <p:cNvSpPr>
              <a:spLocks/>
            </p:cNvSpPr>
            <p:nvPr userDrawn="1"/>
          </p:nvSpPr>
          <p:spPr bwMode="auto">
            <a:xfrm rot="10800000">
              <a:off x="8277225" y="5636196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9" name="Rectangle 28"/>
          <p:cNvSpPr/>
          <p:nvPr userDrawn="1"/>
        </p:nvSpPr>
        <p:spPr bwMode="gray">
          <a:xfrm>
            <a:off x="360000" y="358776"/>
            <a:ext cx="9973399" cy="6840000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 bwMode="gray">
          <a:xfrm>
            <a:off x="3561698" y="2168525"/>
            <a:ext cx="3648364" cy="10772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700" b="0">
                <a:solidFill>
                  <a:schemeClr val="bg1"/>
                </a:solidFill>
              </a:defRPr>
            </a:lvl1pPr>
            <a:lvl2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2pPr>
            <a:lvl3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3pPr>
            <a:lvl4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4pPr>
            <a:lvl5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1077550" y="2168525"/>
            <a:ext cx="199678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00" b="0" dirty="0">
                <a:solidFill>
                  <a:schemeClr val="bg1"/>
                </a:solidFill>
              </a:rPr>
              <a:t>FOR MORE INFORMATION: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077550" y="2538799"/>
            <a:ext cx="2085975" cy="1384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spcBef>
                <a:spcPts val="0"/>
              </a:spcBef>
              <a:spcAft>
                <a:spcPts val="600"/>
              </a:spcAft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Colour 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 bwMode="gray">
          <a:xfrm>
            <a:off x="360000" y="358776"/>
            <a:ext cx="9973399" cy="6840000"/>
          </a:xfrm>
          <a:prstGeom prst="rect">
            <a:avLst/>
          </a:prstGeom>
          <a:solidFill>
            <a:schemeClr val="accent1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1158763" y="360363"/>
            <a:ext cx="161925" cy="1525588"/>
            <a:chOff x="1079175" y="360363"/>
            <a:chExt cx="161925" cy="1525588"/>
          </a:xfrm>
        </p:grpSpPr>
        <p:sp>
          <p:nvSpPr>
            <p:cNvPr id="21" name="Freeform 5"/>
            <p:cNvSpPr>
              <a:spLocks/>
            </p:cNvSpPr>
            <p:nvPr userDrawn="1"/>
          </p:nvSpPr>
          <p:spPr bwMode="auto">
            <a:xfrm>
              <a:off x="1079175" y="36036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5"/>
            <p:cNvSpPr>
              <a:spLocks/>
            </p:cNvSpPr>
            <p:nvPr userDrawn="1"/>
          </p:nvSpPr>
          <p:spPr bwMode="auto">
            <a:xfrm>
              <a:off x="1079175" y="98901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24" name="Group 23"/>
          <p:cNvGrpSpPr/>
          <p:nvPr userDrawn="1"/>
        </p:nvGrpSpPr>
        <p:grpSpPr>
          <a:xfrm>
            <a:off x="1336313" y="5623070"/>
            <a:ext cx="161925" cy="1575706"/>
            <a:chOff x="8277225" y="5636196"/>
            <a:chExt cx="161925" cy="1575706"/>
          </a:xfrm>
        </p:grpSpPr>
        <p:sp>
          <p:nvSpPr>
            <p:cNvPr id="25" name="Freeform 5"/>
            <p:cNvSpPr>
              <a:spLocks/>
            </p:cNvSpPr>
            <p:nvPr userDrawn="1"/>
          </p:nvSpPr>
          <p:spPr bwMode="auto">
            <a:xfrm rot="10800000">
              <a:off x="8277225" y="6314964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5"/>
            <p:cNvSpPr>
              <a:spLocks/>
            </p:cNvSpPr>
            <p:nvPr userDrawn="1"/>
          </p:nvSpPr>
          <p:spPr bwMode="auto">
            <a:xfrm rot="10800000">
              <a:off x="8277225" y="5636196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 bwMode="gray">
          <a:xfrm>
            <a:off x="3384148" y="2168525"/>
            <a:ext cx="3648364" cy="10772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700" b="0">
                <a:solidFill>
                  <a:schemeClr val="bg1"/>
                </a:solidFill>
              </a:defRPr>
            </a:lvl1pPr>
            <a:lvl2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2pPr>
            <a:lvl3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3pPr>
            <a:lvl4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4pPr>
            <a:lvl5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900000" y="2168525"/>
            <a:ext cx="199678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00" b="0" dirty="0">
                <a:solidFill>
                  <a:schemeClr val="bg1"/>
                </a:solidFill>
              </a:rPr>
              <a:t>FOR MORE INFORMATION: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900000" y="2538799"/>
            <a:ext cx="2085975" cy="1384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spcBef>
                <a:spcPts val="0"/>
              </a:spcBef>
              <a:spcAft>
                <a:spcPts val="600"/>
              </a:spcAft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03185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 bwMode="gray">
          <a:xfrm>
            <a:off x="0" y="-1"/>
            <a:ext cx="10693400" cy="75612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996587" y="15875"/>
            <a:ext cx="161925" cy="1870076"/>
            <a:chOff x="1079175" y="15875"/>
            <a:chExt cx="161925" cy="1870076"/>
          </a:xfrm>
        </p:grpSpPr>
        <p:sp>
          <p:nvSpPr>
            <p:cNvPr id="21" name="Freeform 5"/>
            <p:cNvSpPr>
              <a:spLocks/>
            </p:cNvSpPr>
            <p:nvPr userDrawn="1"/>
          </p:nvSpPr>
          <p:spPr bwMode="auto">
            <a:xfrm>
              <a:off x="1079175" y="36036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5"/>
            <p:cNvSpPr>
              <a:spLocks/>
            </p:cNvSpPr>
            <p:nvPr userDrawn="1"/>
          </p:nvSpPr>
          <p:spPr bwMode="auto">
            <a:xfrm>
              <a:off x="1079175" y="98901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5"/>
            <p:cNvSpPr>
              <a:spLocks/>
            </p:cNvSpPr>
            <p:nvPr userDrawn="1"/>
          </p:nvSpPr>
          <p:spPr bwMode="auto">
            <a:xfrm>
              <a:off x="1079175" y="15875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24" name="Group 23"/>
          <p:cNvGrpSpPr/>
          <p:nvPr userDrawn="1"/>
        </p:nvGrpSpPr>
        <p:grpSpPr>
          <a:xfrm>
            <a:off x="1174137" y="5985556"/>
            <a:ext cx="161925" cy="1575706"/>
            <a:chOff x="8277225" y="5636196"/>
            <a:chExt cx="161925" cy="1575706"/>
          </a:xfrm>
        </p:grpSpPr>
        <p:sp>
          <p:nvSpPr>
            <p:cNvPr id="25" name="Freeform 5"/>
            <p:cNvSpPr>
              <a:spLocks/>
            </p:cNvSpPr>
            <p:nvPr userDrawn="1"/>
          </p:nvSpPr>
          <p:spPr bwMode="auto">
            <a:xfrm rot="10800000">
              <a:off x="8277225" y="6314964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5"/>
            <p:cNvSpPr>
              <a:spLocks/>
            </p:cNvSpPr>
            <p:nvPr userDrawn="1"/>
          </p:nvSpPr>
          <p:spPr bwMode="auto">
            <a:xfrm rot="10800000">
              <a:off x="8277225" y="5636196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 bwMode="gray">
          <a:xfrm>
            <a:off x="3222223" y="2168525"/>
            <a:ext cx="3648364" cy="10772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700" b="0">
                <a:solidFill>
                  <a:schemeClr val="bg1"/>
                </a:solidFill>
              </a:defRPr>
            </a:lvl1pPr>
            <a:lvl2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2pPr>
            <a:lvl3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3pPr>
            <a:lvl4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4pPr>
            <a:lvl5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738075" y="2168525"/>
            <a:ext cx="199678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00" b="0" dirty="0">
                <a:solidFill>
                  <a:schemeClr val="bg1"/>
                </a:solidFill>
              </a:rPr>
              <a:t>FOR MORE INFORMATION: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38075" y="2538799"/>
            <a:ext cx="2085975" cy="1384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spcBef>
                <a:spcPts val="0"/>
              </a:spcBef>
              <a:spcAft>
                <a:spcPts val="600"/>
              </a:spcAft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998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:a16="http://schemas.microsoft.com/office/drawing/2014/main" id="{9D49C68B-44EC-40FD-8E36-17406C2F14A1}"/>
              </a:ext>
            </a:extLst>
          </p:cNvPr>
          <p:cNvSpPr>
            <a:spLocks/>
          </p:cNvSpPr>
          <p:nvPr/>
        </p:nvSpPr>
        <p:spPr bwMode="auto">
          <a:xfrm flipV="1">
            <a:off x="-4178" y="787631"/>
            <a:ext cx="1393763" cy="560094"/>
          </a:xfrm>
          <a:custGeom>
            <a:avLst/>
            <a:gdLst>
              <a:gd name="T0" fmla="*/ 273053706 w 9248"/>
              <a:gd name="T1" fmla="*/ 12131599 h 10000"/>
              <a:gd name="T2" fmla="*/ 233695941 w 9248"/>
              <a:gd name="T3" fmla="*/ 485140 h 10000"/>
              <a:gd name="T4" fmla="*/ 232839710 w 9248"/>
              <a:gd name="T5" fmla="*/ 242570 h 10000"/>
              <a:gd name="T6" fmla="*/ 230389064 w 9248"/>
              <a:gd name="T7" fmla="*/ 0 h 10000"/>
              <a:gd name="T8" fmla="*/ 214799575 w 9248"/>
              <a:gd name="T9" fmla="*/ 0 h 10000"/>
              <a:gd name="T10" fmla="*/ 0 w 9248"/>
              <a:gd name="T11" fmla="*/ 180645 h 10000"/>
              <a:gd name="T12" fmla="*/ 738184 w 9248"/>
              <a:gd name="T13" fmla="*/ 25806400 h 10000"/>
              <a:gd name="T14" fmla="*/ 214799575 w 9248"/>
              <a:gd name="T15" fmla="*/ 25718668 h 10000"/>
              <a:gd name="T16" fmla="*/ 230389064 w 9248"/>
              <a:gd name="T17" fmla="*/ 25718668 h 10000"/>
              <a:gd name="T18" fmla="*/ 232839710 w 9248"/>
              <a:gd name="T19" fmla="*/ 25476098 h 10000"/>
              <a:gd name="T20" fmla="*/ 233695941 w 9248"/>
              <a:gd name="T21" fmla="*/ 25233478 h 10000"/>
              <a:gd name="T22" fmla="*/ 273053706 w 9248"/>
              <a:gd name="T23" fmla="*/ 13587070 h 10000"/>
              <a:gd name="T24" fmla="*/ 273053706 w 9248"/>
              <a:gd name="T25" fmla="*/ 12131599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248"/>
              <a:gd name="T40" fmla="*/ 0 h 10000"/>
              <a:gd name="T41" fmla="*/ 9248 w 9248"/>
              <a:gd name="T42" fmla="*/ 10000 h 10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ZW" sz="1842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4212" y="688110"/>
            <a:ext cx="7816292" cy="2708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0955" y="2352393"/>
            <a:ext cx="7819549" cy="41650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4F7A31A-70CB-4D18-9E1F-9FC96DE5E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D60E1-F692-4C21-AFB1-FAB4FE2FECAF}" type="datetime1">
              <a:rPr lang="en-AU"/>
              <a:pPr>
                <a:defRPr/>
              </a:pPr>
              <a:t>26/01/2023</a:t>
            </a:fld>
            <a:endParaRPr lang="en-A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7C4D60F-FD39-41FB-89EE-A0D1A3EF0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3454A77-E0CB-411B-9043-20F4FF0B3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B1F1E-B7EE-4EDA-97E5-3D98C6CC8BDA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182054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3400" cy="7561263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9902" y="-18669"/>
            <a:ext cx="10237941" cy="7113188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-12137" y="4900819"/>
            <a:ext cx="9898991" cy="189176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-3348" y="1"/>
            <a:ext cx="6795916" cy="35459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29"/>
          <p:cNvSpPr/>
          <p:nvPr/>
        </p:nvSpPr>
        <p:spPr>
          <a:xfrm rot="21420000">
            <a:off x="-199704" y="234868"/>
            <a:ext cx="9917513" cy="6335240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527906" y="736874"/>
            <a:ext cx="8810038" cy="3050225"/>
          </a:xfrm>
        </p:spPr>
        <p:txBody>
          <a:bodyPr anchor="b">
            <a:normAutofit/>
          </a:bodyPr>
          <a:lstStyle>
            <a:lvl1pPr algn="r">
              <a:defRPr sz="793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648412" y="3800290"/>
            <a:ext cx="8784937" cy="606768"/>
          </a:xfrm>
        </p:spPr>
        <p:txBody>
          <a:bodyPr anchor="t">
            <a:noAutofit/>
          </a:bodyPr>
          <a:lstStyle>
            <a:lvl1pPr marL="0" indent="0" algn="r">
              <a:buNone/>
              <a:defRPr sz="2646">
                <a:solidFill>
                  <a:schemeClr val="bg1">
                    <a:lumMod val="50000"/>
                  </a:schemeClr>
                </a:solidFill>
              </a:defRPr>
            </a:lvl1pPr>
            <a:lvl2pPr marL="504063" indent="0" algn="ctr">
              <a:buNone/>
              <a:defRPr sz="2205"/>
            </a:lvl2pPr>
            <a:lvl3pPr marL="1008126" indent="0" algn="ctr">
              <a:buNone/>
              <a:defRPr sz="1985"/>
            </a:lvl3pPr>
            <a:lvl4pPr marL="1512189" indent="0" algn="ctr">
              <a:buNone/>
              <a:defRPr sz="1764"/>
            </a:lvl4pPr>
            <a:lvl5pPr marL="2016252" indent="0" algn="ctr">
              <a:buNone/>
              <a:defRPr sz="1764"/>
            </a:lvl5pPr>
            <a:lvl6pPr marL="2520315" indent="0" algn="ctr">
              <a:buNone/>
              <a:defRPr sz="1764"/>
            </a:lvl6pPr>
            <a:lvl7pPr marL="3024378" indent="0" algn="ctr">
              <a:buNone/>
              <a:defRPr sz="1764"/>
            </a:lvl7pPr>
            <a:lvl8pPr marL="3528441" indent="0" algn="ctr">
              <a:buNone/>
              <a:defRPr sz="1764"/>
            </a:lvl8pPr>
            <a:lvl9pPr marL="4032504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290775" y="5197670"/>
            <a:ext cx="5388496" cy="1038991"/>
          </a:xfrm>
        </p:spPr>
        <p:txBody>
          <a:bodyPr/>
          <a:lstStyle>
            <a:lvl1pPr algn="ctr">
              <a:defRPr sz="463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14189" y="5462715"/>
            <a:ext cx="3493211" cy="1012536"/>
          </a:xfrm>
        </p:spPr>
        <p:txBody>
          <a:bodyPr vert="horz" lIns="91440" tIns="45720" rIns="91440" bIns="45720" rtlCol="0" anchor="ctr"/>
          <a:lstStyle>
            <a:lvl1pPr algn="r">
              <a:defRPr lang="en-US" sz="4631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8655664" y="4211670"/>
            <a:ext cx="795678" cy="549586"/>
          </a:xfrm>
        </p:spPr>
        <p:txBody>
          <a:bodyPr/>
          <a:lstStyle>
            <a:lvl1pPr>
              <a:defRPr sz="2646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3" name="5-Point Star 32"/>
          <p:cNvSpPr/>
          <p:nvPr/>
        </p:nvSpPr>
        <p:spPr>
          <a:xfrm rot="21420000">
            <a:off x="3650948" y="5575779"/>
            <a:ext cx="602715" cy="568237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463481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01505" y="2274991"/>
            <a:ext cx="9117024" cy="36507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5973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505" y="756128"/>
            <a:ext cx="9117024" cy="3520967"/>
          </a:xfrm>
        </p:spPr>
        <p:txBody>
          <a:bodyPr anchor="b">
            <a:normAutofit/>
          </a:bodyPr>
          <a:lstStyle>
            <a:lvl1pPr algn="l">
              <a:defRPr sz="595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505" y="4126023"/>
            <a:ext cx="9117024" cy="1807750"/>
          </a:xfrm>
        </p:spPr>
        <p:txBody>
          <a:bodyPr anchor="t">
            <a:normAutofit/>
          </a:bodyPr>
          <a:lstStyle>
            <a:lvl1pPr marL="0" indent="0" algn="l">
              <a:buNone/>
              <a:defRPr sz="2205">
                <a:solidFill>
                  <a:schemeClr val="bg1">
                    <a:lumMod val="50000"/>
                  </a:schemeClr>
                </a:solidFill>
              </a:defRPr>
            </a:lvl1pPr>
            <a:lvl2pPr marL="504063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8126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3pPr>
            <a:lvl4pPr marL="151218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25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03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437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844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250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4289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01505" y="756126"/>
            <a:ext cx="9118933" cy="12769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01504" y="2274991"/>
            <a:ext cx="4463227" cy="3650739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257212" y="2274991"/>
            <a:ext cx="4461318" cy="3650739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1/26/2023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7806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01505" y="756126"/>
            <a:ext cx="9117024" cy="12769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885" y="2274990"/>
            <a:ext cx="4199846" cy="749725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867" b="0">
                <a:solidFill>
                  <a:schemeClr val="accent1"/>
                </a:solidFill>
              </a:defRPr>
            </a:lvl1pPr>
            <a:lvl2pPr marL="504063" indent="0">
              <a:buNone/>
              <a:defRPr sz="2205" b="1"/>
            </a:lvl2pPr>
            <a:lvl3pPr marL="1008126" indent="0">
              <a:buNone/>
              <a:defRPr sz="1985" b="1"/>
            </a:lvl3pPr>
            <a:lvl4pPr marL="1512189" indent="0">
              <a:buNone/>
              <a:defRPr sz="1764" b="1"/>
            </a:lvl4pPr>
            <a:lvl5pPr marL="2016252" indent="0">
              <a:buNone/>
              <a:defRPr sz="1764" b="1"/>
            </a:lvl5pPr>
            <a:lvl6pPr marL="2520315" indent="0">
              <a:buNone/>
              <a:defRPr sz="1764" b="1"/>
            </a:lvl6pPr>
            <a:lvl7pPr marL="3024378" indent="0">
              <a:buNone/>
              <a:defRPr sz="1764" b="1"/>
            </a:lvl7pPr>
            <a:lvl8pPr marL="3528441" indent="0">
              <a:buNone/>
              <a:defRPr sz="1764" b="1"/>
            </a:lvl8pPr>
            <a:lvl9pPr marL="4032504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01506" y="3155193"/>
            <a:ext cx="4463224" cy="2770536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14329" y="2274990"/>
            <a:ext cx="4206107" cy="749725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867" b="0">
                <a:solidFill>
                  <a:schemeClr val="accent1"/>
                </a:solidFill>
              </a:defRPr>
            </a:lvl1pPr>
            <a:lvl2pPr marL="504063" indent="0">
              <a:buNone/>
              <a:defRPr sz="2205" b="1"/>
            </a:lvl2pPr>
            <a:lvl3pPr marL="1008126" indent="0">
              <a:buNone/>
              <a:defRPr sz="1985" b="1"/>
            </a:lvl3pPr>
            <a:lvl4pPr marL="1512189" indent="0">
              <a:buNone/>
              <a:defRPr sz="1764" b="1"/>
            </a:lvl4pPr>
            <a:lvl5pPr marL="2016252" indent="0">
              <a:buNone/>
              <a:defRPr sz="1764" b="1"/>
            </a:lvl5pPr>
            <a:lvl6pPr marL="2520315" indent="0">
              <a:buNone/>
              <a:defRPr sz="1764" b="1"/>
            </a:lvl6pPr>
            <a:lvl7pPr marL="3024378" indent="0">
              <a:buNone/>
              <a:defRPr sz="1764" b="1"/>
            </a:lvl7pPr>
            <a:lvl8pPr marL="3528441" indent="0">
              <a:buNone/>
              <a:defRPr sz="1764" b="1"/>
            </a:lvl8pPr>
            <a:lvl9pPr marL="4032504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257211" y="3155193"/>
            <a:ext cx="4463226" cy="2770536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1/26/2023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038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 userDrawn="1"/>
        </p:nvSpPr>
        <p:spPr bwMode="gray">
          <a:xfrm>
            <a:off x="360000" y="358776"/>
            <a:ext cx="9973399" cy="6840000"/>
          </a:xfrm>
          <a:prstGeom prst="rect">
            <a:avLst/>
          </a:prstGeom>
          <a:solidFill>
            <a:schemeClr val="accent1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2" descr="G:\Office97\_GRAPHICS\hb@BDO\Library\09_Logos\BDO logo white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245" y="6463978"/>
            <a:ext cx="972000" cy="37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719138" y="2967374"/>
            <a:ext cx="7775575" cy="21544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buNone/>
              <a:defRPr sz="1400" b="0">
                <a:solidFill>
                  <a:schemeClr val="bg1"/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719138" y="2424116"/>
            <a:ext cx="7775575" cy="320088"/>
          </a:xfrm>
        </p:spPr>
        <p:txBody>
          <a:bodyPr wrap="square" anchor="t">
            <a:spAutoFit/>
          </a:bodyPr>
          <a:lstStyle>
            <a:lvl1pPr algn="l"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719138" y="2168525"/>
            <a:ext cx="4629127" cy="172355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104305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GB" sz="1400" b="1" kern="1200" cap="all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sz="1400" b="0" cap="all" baseline="0">
                <a:solidFill>
                  <a:schemeClr val="bg1"/>
                </a:solidFill>
              </a:defRPr>
            </a:lvl2pPr>
            <a:lvl3pPr>
              <a:defRPr sz="1400" b="0" cap="all" baseline="0">
                <a:solidFill>
                  <a:schemeClr val="bg1"/>
                </a:solidFill>
              </a:defRPr>
            </a:lvl3pPr>
            <a:lvl4pPr>
              <a:defRPr sz="1400" b="0" cap="all" baseline="0">
                <a:solidFill>
                  <a:schemeClr val="bg1"/>
                </a:solidFill>
              </a:defRPr>
            </a:lvl4pPr>
            <a:lvl5pPr>
              <a:defRPr sz="1400" b="0" cap="all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Sector</a:t>
            </a:r>
            <a:endParaRPr lang="en-GB" dirty="0"/>
          </a:p>
        </p:txBody>
      </p:sp>
      <p:grpSp>
        <p:nvGrpSpPr>
          <p:cNvPr id="55" name="Group 54"/>
          <p:cNvGrpSpPr/>
          <p:nvPr userDrawn="1"/>
        </p:nvGrpSpPr>
        <p:grpSpPr>
          <a:xfrm>
            <a:off x="1123951" y="360363"/>
            <a:ext cx="161925" cy="1525588"/>
            <a:chOff x="1079175" y="360363"/>
            <a:chExt cx="161925" cy="1525588"/>
          </a:xfrm>
        </p:grpSpPr>
        <p:sp>
          <p:nvSpPr>
            <p:cNvPr id="56" name="Freeform 5"/>
            <p:cNvSpPr>
              <a:spLocks/>
            </p:cNvSpPr>
            <p:nvPr userDrawn="1"/>
          </p:nvSpPr>
          <p:spPr bwMode="auto">
            <a:xfrm>
              <a:off x="1079175" y="36036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5"/>
            <p:cNvSpPr>
              <a:spLocks/>
            </p:cNvSpPr>
            <p:nvPr userDrawn="1"/>
          </p:nvSpPr>
          <p:spPr bwMode="auto">
            <a:xfrm>
              <a:off x="1079175" y="98901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59" name="Group 58"/>
          <p:cNvGrpSpPr/>
          <p:nvPr userDrawn="1"/>
        </p:nvGrpSpPr>
        <p:grpSpPr>
          <a:xfrm>
            <a:off x="1123951" y="5623070"/>
            <a:ext cx="161925" cy="1575706"/>
            <a:chOff x="8277225" y="5636196"/>
            <a:chExt cx="161925" cy="1575706"/>
          </a:xfrm>
        </p:grpSpPr>
        <p:sp>
          <p:nvSpPr>
            <p:cNvPr id="60" name="Freeform 5"/>
            <p:cNvSpPr>
              <a:spLocks/>
            </p:cNvSpPr>
            <p:nvPr userDrawn="1"/>
          </p:nvSpPr>
          <p:spPr bwMode="auto">
            <a:xfrm rot="10800000">
              <a:off x="8277225" y="6314964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5"/>
            <p:cNvSpPr>
              <a:spLocks/>
            </p:cNvSpPr>
            <p:nvPr userDrawn="1"/>
          </p:nvSpPr>
          <p:spPr bwMode="auto">
            <a:xfrm rot="10800000">
              <a:off x="8277225" y="5636196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495195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4989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3904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383" y="756126"/>
            <a:ext cx="3619600" cy="2230729"/>
          </a:xfrm>
        </p:spPr>
        <p:txBody>
          <a:bodyPr anchor="b">
            <a:normAutofit/>
          </a:bodyPr>
          <a:lstStyle>
            <a:lvl1pPr algn="ctr">
              <a:defRPr sz="396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4425880" y="756128"/>
            <a:ext cx="5292649" cy="51696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383" y="2986857"/>
            <a:ext cx="3619601" cy="2938874"/>
          </a:xfrm>
        </p:spPr>
        <p:txBody>
          <a:bodyPr anchor="t">
            <a:normAutofit/>
          </a:bodyPr>
          <a:lstStyle>
            <a:lvl1pPr marL="0" indent="0" algn="ctr">
              <a:buNone/>
              <a:defRPr sz="1985"/>
            </a:lvl1pPr>
            <a:lvl2pPr marL="504063" indent="0">
              <a:buNone/>
              <a:defRPr sz="1544"/>
            </a:lvl2pPr>
            <a:lvl3pPr marL="1008126" indent="0">
              <a:buNone/>
              <a:defRPr sz="1323"/>
            </a:lvl3pPr>
            <a:lvl4pPr marL="1512189" indent="0">
              <a:buNone/>
              <a:defRPr sz="1103"/>
            </a:lvl4pPr>
            <a:lvl5pPr marL="2016252" indent="0">
              <a:buNone/>
              <a:defRPr sz="1103"/>
            </a:lvl5pPr>
            <a:lvl6pPr marL="2520315" indent="0">
              <a:buNone/>
              <a:defRPr sz="1103"/>
            </a:lvl6pPr>
            <a:lvl7pPr marL="3024378" indent="0">
              <a:buNone/>
              <a:defRPr sz="1103"/>
            </a:lvl7pPr>
            <a:lvl8pPr marL="3528441" indent="0">
              <a:buNone/>
              <a:defRPr sz="1103"/>
            </a:lvl8pPr>
            <a:lvl9pPr marL="4032504" indent="0">
              <a:buNone/>
              <a:defRPr sz="110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1/26/2023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3325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505" y="756126"/>
            <a:ext cx="5155112" cy="2230729"/>
          </a:xfrm>
        </p:spPr>
        <p:txBody>
          <a:bodyPr anchor="b">
            <a:normAutofit/>
          </a:bodyPr>
          <a:lstStyle>
            <a:lvl1pPr algn="ctr">
              <a:defRPr sz="396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19997" y="2"/>
            <a:ext cx="3698533" cy="5591600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528"/>
            </a:lvl1pPr>
            <a:lvl2pPr marL="504063" indent="0">
              <a:buNone/>
              <a:defRPr sz="3087"/>
            </a:lvl2pPr>
            <a:lvl3pPr marL="1008126" indent="0">
              <a:buNone/>
              <a:defRPr sz="2646"/>
            </a:lvl3pPr>
            <a:lvl4pPr marL="1512189" indent="0">
              <a:buNone/>
              <a:defRPr sz="2205"/>
            </a:lvl4pPr>
            <a:lvl5pPr marL="2016252" indent="0">
              <a:buNone/>
              <a:defRPr sz="2205"/>
            </a:lvl5pPr>
            <a:lvl6pPr marL="2520315" indent="0">
              <a:buNone/>
              <a:defRPr sz="2205"/>
            </a:lvl6pPr>
            <a:lvl7pPr marL="3024378" indent="0">
              <a:buNone/>
              <a:defRPr sz="2205"/>
            </a:lvl7pPr>
            <a:lvl8pPr marL="3528441" indent="0">
              <a:buNone/>
              <a:defRPr sz="2205"/>
            </a:lvl8pPr>
            <a:lvl9pPr marL="4032504" indent="0">
              <a:buNone/>
              <a:defRPr sz="220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1506" y="2986857"/>
            <a:ext cx="5155111" cy="2604745"/>
          </a:xfrm>
        </p:spPr>
        <p:txBody>
          <a:bodyPr anchor="t">
            <a:normAutofit/>
          </a:bodyPr>
          <a:lstStyle>
            <a:lvl1pPr marL="0" indent="0" algn="ctr">
              <a:buNone/>
              <a:defRPr sz="1985"/>
            </a:lvl1pPr>
            <a:lvl2pPr marL="504063" indent="0">
              <a:buNone/>
              <a:defRPr sz="1544"/>
            </a:lvl2pPr>
            <a:lvl3pPr marL="1008126" indent="0">
              <a:buNone/>
              <a:defRPr sz="1323"/>
            </a:lvl3pPr>
            <a:lvl4pPr marL="1512189" indent="0">
              <a:buNone/>
              <a:defRPr sz="1103"/>
            </a:lvl4pPr>
            <a:lvl5pPr marL="2016252" indent="0">
              <a:buNone/>
              <a:defRPr sz="1103"/>
            </a:lvl5pPr>
            <a:lvl6pPr marL="2520315" indent="0">
              <a:buNone/>
              <a:defRPr sz="1103"/>
            </a:lvl6pPr>
            <a:lvl7pPr marL="3024378" indent="0">
              <a:buNone/>
              <a:defRPr sz="1103"/>
            </a:lvl7pPr>
            <a:lvl8pPr marL="3528441" indent="0">
              <a:buNone/>
              <a:defRPr sz="1103"/>
            </a:lvl8pPr>
            <a:lvl9pPr marL="4032504" indent="0">
              <a:buNone/>
              <a:defRPr sz="110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1116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504" y="4527423"/>
            <a:ext cx="9117025" cy="649230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1506" y="756127"/>
            <a:ext cx="9115100" cy="3522529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528"/>
            </a:lvl1pPr>
            <a:lvl2pPr marL="504063" indent="0">
              <a:buNone/>
              <a:defRPr sz="3087"/>
            </a:lvl2pPr>
            <a:lvl3pPr marL="1008126" indent="0">
              <a:buNone/>
              <a:defRPr sz="2646"/>
            </a:lvl3pPr>
            <a:lvl4pPr marL="1512189" indent="0">
              <a:buNone/>
              <a:defRPr sz="2205"/>
            </a:lvl4pPr>
            <a:lvl5pPr marL="2016252" indent="0">
              <a:buNone/>
              <a:defRPr sz="2205"/>
            </a:lvl5pPr>
            <a:lvl6pPr marL="2520315" indent="0">
              <a:buNone/>
              <a:defRPr sz="2205"/>
            </a:lvl6pPr>
            <a:lvl7pPr marL="3024378" indent="0">
              <a:buNone/>
              <a:defRPr sz="2205"/>
            </a:lvl7pPr>
            <a:lvl8pPr marL="3528441" indent="0">
              <a:buNone/>
              <a:defRPr sz="2205"/>
            </a:lvl8pPr>
            <a:lvl9pPr marL="4032504" indent="0">
              <a:buNone/>
              <a:defRPr sz="220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1486" y="5185191"/>
            <a:ext cx="9117043" cy="752457"/>
          </a:xfrm>
        </p:spPr>
        <p:txBody>
          <a:bodyPr anchor="t"/>
          <a:lstStyle>
            <a:lvl1pPr marL="0" indent="0" algn="l">
              <a:buNone/>
              <a:defRPr sz="1764"/>
            </a:lvl1pPr>
            <a:lvl2pPr marL="504063" indent="0">
              <a:buNone/>
              <a:defRPr sz="1544"/>
            </a:lvl2pPr>
            <a:lvl3pPr marL="1008126" indent="0">
              <a:buNone/>
              <a:defRPr sz="1323"/>
            </a:lvl3pPr>
            <a:lvl4pPr marL="1512189" indent="0">
              <a:buNone/>
              <a:defRPr sz="1103"/>
            </a:lvl4pPr>
            <a:lvl5pPr marL="2016252" indent="0">
              <a:buNone/>
              <a:defRPr sz="1103"/>
            </a:lvl5pPr>
            <a:lvl6pPr marL="2520315" indent="0">
              <a:buNone/>
              <a:defRPr sz="1103"/>
            </a:lvl6pPr>
            <a:lvl7pPr marL="3024378" indent="0">
              <a:buNone/>
              <a:defRPr sz="1103"/>
            </a:lvl7pPr>
            <a:lvl8pPr marL="3528441" indent="0">
              <a:buNone/>
              <a:defRPr sz="1103"/>
            </a:lvl8pPr>
            <a:lvl9pPr marL="4032504" indent="0">
              <a:buNone/>
              <a:defRPr sz="110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1/26/2023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1963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506" y="756128"/>
            <a:ext cx="9118950" cy="3522529"/>
          </a:xfrm>
        </p:spPr>
        <p:txBody>
          <a:bodyPr anchor="ctr">
            <a:normAutofit/>
          </a:bodyPr>
          <a:lstStyle>
            <a:lvl1pPr algn="ctr">
              <a:defRPr sz="52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1487" y="4527422"/>
            <a:ext cx="9117044" cy="140421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985"/>
            </a:lvl1pPr>
            <a:lvl2pPr marL="504063" indent="0">
              <a:buNone/>
              <a:defRPr sz="1544"/>
            </a:lvl2pPr>
            <a:lvl3pPr marL="1008126" indent="0">
              <a:buNone/>
              <a:defRPr sz="1323"/>
            </a:lvl3pPr>
            <a:lvl4pPr marL="1512189" indent="0">
              <a:buNone/>
              <a:defRPr sz="1103"/>
            </a:lvl4pPr>
            <a:lvl5pPr marL="2016252" indent="0">
              <a:buNone/>
              <a:defRPr sz="1103"/>
            </a:lvl5pPr>
            <a:lvl6pPr marL="2520315" indent="0">
              <a:buNone/>
              <a:defRPr sz="1103"/>
            </a:lvl6pPr>
            <a:lvl7pPr marL="3024378" indent="0">
              <a:buNone/>
              <a:defRPr sz="1103"/>
            </a:lvl7pPr>
            <a:lvl8pPr marL="3528441" indent="0">
              <a:buNone/>
              <a:defRPr sz="1103"/>
            </a:lvl8pPr>
            <a:lvl9pPr marL="4032504" indent="0">
              <a:buNone/>
              <a:defRPr sz="110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1/26/2023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4006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853" y="756127"/>
            <a:ext cx="8354236" cy="3215801"/>
          </a:xfrm>
        </p:spPr>
        <p:txBody>
          <a:bodyPr anchor="ctr">
            <a:normAutofit/>
          </a:bodyPr>
          <a:lstStyle>
            <a:lvl1pPr algn="ctr">
              <a:defRPr sz="52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59711" y="3980228"/>
            <a:ext cx="7602520" cy="416507"/>
          </a:xfrm>
        </p:spPr>
        <p:txBody>
          <a:bodyPr anchor="t">
            <a:normAutofit/>
          </a:bodyPr>
          <a:lstStyle>
            <a:lvl1pPr marL="0" indent="0" algn="r">
              <a:buNone/>
              <a:defRPr sz="1544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04063" indent="0">
              <a:buNone/>
              <a:defRPr sz="1544"/>
            </a:lvl2pPr>
            <a:lvl3pPr marL="1008126" indent="0">
              <a:buNone/>
              <a:defRPr sz="1323"/>
            </a:lvl3pPr>
            <a:lvl4pPr marL="1512189" indent="0">
              <a:buNone/>
              <a:defRPr sz="1103"/>
            </a:lvl4pPr>
            <a:lvl5pPr marL="2016252" indent="0">
              <a:buNone/>
              <a:defRPr sz="1103"/>
            </a:lvl5pPr>
            <a:lvl6pPr marL="2520315" indent="0">
              <a:buNone/>
              <a:defRPr sz="1103"/>
            </a:lvl6pPr>
            <a:lvl7pPr marL="3024378" indent="0">
              <a:buNone/>
              <a:defRPr sz="1103"/>
            </a:lvl7pPr>
            <a:lvl8pPr marL="3528441" indent="0">
              <a:buNone/>
              <a:defRPr sz="1103"/>
            </a:lvl8pPr>
            <a:lvl9pPr marL="4032504" indent="0">
              <a:buNone/>
              <a:defRPr sz="110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1505" y="4527423"/>
            <a:ext cx="9118933" cy="139830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985"/>
            </a:lvl1pPr>
            <a:lvl2pPr marL="504063" indent="0">
              <a:buNone/>
              <a:defRPr sz="1544"/>
            </a:lvl2pPr>
            <a:lvl3pPr marL="1008126" indent="0">
              <a:buNone/>
              <a:defRPr sz="1323"/>
            </a:lvl3pPr>
            <a:lvl4pPr marL="1512189" indent="0">
              <a:buNone/>
              <a:defRPr sz="1103"/>
            </a:lvl4pPr>
            <a:lvl5pPr marL="2016252" indent="0">
              <a:buNone/>
              <a:defRPr sz="1103"/>
            </a:lvl5pPr>
            <a:lvl6pPr marL="2520315" indent="0">
              <a:buNone/>
              <a:defRPr sz="1103"/>
            </a:lvl6pPr>
            <a:lvl7pPr marL="3024378" indent="0">
              <a:buNone/>
              <a:defRPr sz="1103"/>
            </a:lvl7pPr>
            <a:lvl8pPr marL="3528441" indent="0">
              <a:buNone/>
              <a:defRPr sz="1103"/>
            </a:lvl8pPr>
            <a:lvl9pPr marL="4032504" indent="0">
              <a:buNone/>
              <a:defRPr sz="110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1/26/2023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2783" y="978896"/>
            <a:ext cx="534670" cy="644743"/>
          </a:xfrm>
          <a:prstGeom prst="rect">
            <a:avLst/>
          </a:prstGeom>
        </p:spPr>
        <p:txBody>
          <a:bodyPr vert="horz" lIns="100817" tIns="50408" rIns="100817" bIns="5040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82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235275" y="3204531"/>
            <a:ext cx="534670" cy="644743"/>
          </a:xfrm>
          <a:prstGeom prst="rect">
            <a:avLst/>
          </a:prstGeom>
        </p:spPr>
        <p:txBody>
          <a:bodyPr vert="horz" lIns="100817" tIns="50408" rIns="100817" bIns="5040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82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13412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505" y="1900630"/>
            <a:ext cx="9117024" cy="2769415"/>
          </a:xfrm>
        </p:spPr>
        <p:txBody>
          <a:bodyPr anchor="b">
            <a:normAutofit/>
          </a:bodyPr>
          <a:lstStyle>
            <a:lvl1pPr algn="l">
              <a:defRPr sz="52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1505" y="4683030"/>
            <a:ext cx="9117024" cy="1257613"/>
          </a:xfrm>
        </p:spPr>
        <p:txBody>
          <a:bodyPr anchor="t">
            <a:normAutofit/>
          </a:bodyPr>
          <a:lstStyle>
            <a:lvl1pPr marL="0" indent="0" algn="l">
              <a:buNone/>
              <a:defRPr sz="1985"/>
            </a:lvl1pPr>
            <a:lvl2pPr marL="504063" indent="0">
              <a:buNone/>
              <a:defRPr sz="1544"/>
            </a:lvl2pPr>
            <a:lvl3pPr marL="1008126" indent="0">
              <a:buNone/>
              <a:defRPr sz="1323"/>
            </a:lvl3pPr>
            <a:lvl4pPr marL="1512189" indent="0">
              <a:buNone/>
              <a:defRPr sz="1103"/>
            </a:lvl4pPr>
            <a:lvl5pPr marL="2016252" indent="0">
              <a:buNone/>
              <a:defRPr sz="1103"/>
            </a:lvl5pPr>
            <a:lvl6pPr marL="2520315" indent="0">
              <a:buNone/>
              <a:defRPr sz="1103"/>
            </a:lvl6pPr>
            <a:lvl7pPr marL="3024378" indent="0">
              <a:buNone/>
              <a:defRPr sz="1103"/>
            </a:lvl7pPr>
            <a:lvl8pPr marL="3528441" indent="0">
              <a:buNone/>
              <a:defRPr sz="1103"/>
            </a:lvl8pPr>
            <a:lvl9pPr marL="4032504" indent="0">
              <a:buNone/>
              <a:defRPr sz="110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1/26/2023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4084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01505" y="756128"/>
            <a:ext cx="9117024" cy="127009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01506" y="2274988"/>
            <a:ext cx="2903258" cy="635356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646" b="0">
                <a:solidFill>
                  <a:schemeClr val="accent1"/>
                </a:solidFill>
              </a:defRPr>
            </a:lvl1pPr>
            <a:lvl2pPr marL="504063" indent="0">
              <a:buNone/>
              <a:defRPr sz="2205" b="1"/>
            </a:lvl2pPr>
            <a:lvl3pPr marL="1008126" indent="0">
              <a:buNone/>
              <a:defRPr sz="1985" b="1"/>
            </a:lvl3pPr>
            <a:lvl4pPr marL="1512189" indent="0">
              <a:buNone/>
              <a:defRPr sz="1764" b="1"/>
            </a:lvl4pPr>
            <a:lvl5pPr marL="2016252" indent="0">
              <a:buNone/>
              <a:defRPr sz="1764" b="1"/>
            </a:lvl5pPr>
            <a:lvl6pPr marL="2520315" indent="0">
              <a:buNone/>
              <a:defRPr sz="1764" b="1"/>
            </a:lvl6pPr>
            <a:lvl7pPr marL="3024378" indent="0">
              <a:buNone/>
              <a:defRPr sz="1764" b="1"/>
            </a:lvl7pPr>
            <a:lvl8pPr marL="3528441" indent="0">
              <a:buNone/>
              <a:defRPr sz="1764" b="1"/>
            </a:lvl8pPr>
            <a:lvl9pPr marL="4032504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01506" y="2910345"/>
            <a:ext cx="2903258" cy="3015385"/>
          </a:xfrm>
        </p:spPr>
        <p:txBody>
          <a:bodyPr anchor="t">
            <a:normAutofit/>
          </a:bodyPr>
          <a:lstStyle>
            <a:lvl1pPr marL="0" indent="0" algn="ctr">
              <a:buNone/>
              <a:defRPr sz="1544"/>
            </a:lvl1pPr>
            <a:lvl2pPr marL="504063" indent="0">
              <a:buNone/>
              <a:defRPr sz="1323"/>
            </a:lvl2pPr>
            <a:lvl3pPr marL="1008126" indent="0">
              <a:buNone/>
              <a:defRPr sz="1103"/>
            </a:lvl3pPr>
            <a:lvl4pPr marL="1512189" indent="0">
              <a:buNone/>
              <a:defRPr sz="992"/>
            </a:lvl4pPr>
            <a:lvl5pPr marL="2016252" indent="0">
              <a:buNone/>
              <a:defRPr sz="992"/>
            </a:lvl5pPr>
            <a:lvl6pPr marL="2520315" indent="0">
              <a:buNone/>
              <a:defRPr sz="992"/>
            </a:lvl6pPr>
            <a:lvl7pPr marL="3024378" indent="0">
              <a:buNone/>
              <a:defRPr sz="992"/>
            </a:lvl7pPr>
            <a:lvl8pPr marL="3528441" indent="0">
              <a:buNone/>
              <a:defRPr sz="992"/>
            </a:lvl8pPr>
            <a:lvl9pPr marL="4032504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14117" y="2274988"/>
            <a:ext cx="2903258" cy="635356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646" b="0">
                <a:solidFill>
                  <a:schemeClr val="accent1"/>
                </a:solidFill>
              </a:defRPr>
            </a:lvl1pPr>
            <a:lvl2pPr marL="504063" indent="0">
              <a:buNone/>
              <a:defRPr sz="2205" b="1"/>
            </a:lvl2pPr>
            <a:lvl3pPr marL="1008126" indent="0">
              <a:buNone/>
              <a:defRPr sz="1985" b="1"/>
            </a:lvl3pPr>
            <a:lvl4pPr marL="1512189" indent="0">
              <a:buNone/>
              <a:defRPr sz="1764" b="1"/>
            </a:lvl4pPr>
            <a:lvl5pPr marL="2016252" indent="0">
              <a:buNone/>
              <a:defRPr sz="1764" b="1"/>
            </a:lvl5pPr>
            <a:lvl6pPr marL="2520315" indent="0">
              <a:buNone/>
              <a:defRPr sz="1764" b="1"/>
            </a:lvl6pPr>
            <a:lvl7pPr marL="3024378" indent="0">
              <a:buNone/>
              <a:defRPr sz="1764" b="1"/>
            </a:lvl7pPr>
            <a:lvl8pPr marL="3528441" indent="0">
              <a:buNone/>
              <a:defRPr sz="1764" b="1"/>
            </a:lvl8pPr>
            <a:lvl9pPr marL="4032504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714116" y="2910345"/>
            <a:ext cx="2903258" cy="3015385"/>
          </a:xfrm>
        </p:spPr>
        <p:txBody>
          <a:bodyPr anchor="t">
            <a:normAutofit/>
          </a:bodyPr>
          <a:lstStyle>
            <a:lvl1pPr marL="0" indent="0" algn="ctr">
              <a:buNone/>
              <a:defRPr sz="1544"/>
            </a:lvl1pPr>
            <a:lvl2pPr marL="504063" indent="0">
              <a:buNone/>
              <a:defRPr sz="1323"/>
            </a:lvl2pPr>
            <a:lvl3pPr marL="1008126" indent="0">
              <a:buNone/>
              <a:defRPr sz="1103"/>
            </a:lvl3pPr>
            <a:lvl4pPr marL="1512189" indent="0">
              <a:buNone/>
              <a:defRPr sz="992"/>
            </a:lvl4pPr>
            <a:lvl5pPr marL="2016252" indent="0">
              <a:buNone/>
              <a:defRPr sz="992"/>
            </a:lvl5pPr>
            <a:lvl6pPr marL="2520315" indent="0">
              <a:buNone/>
              <a:defRPr sz="992"/>
            </a:lvl6pPr>
            <a:lvl7pPr marL="3024378" indent="0">
              <a:buNone/>
              <a:defRPr sz="992"/>
            </a:lvl7pPr>
            <a:lvl8pPr marL="3528441" indent="0">
              <a:buNone/>
              <a:defRPr sz="992"/>
            </a:lvl8pPr>
            <a:lvl9pPr marL="4032504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815271" y="2274988"/>
            <a:ext cx="2903258" cy="635356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646" b="0">
                <a:solidFill>
                  <a:schemeClr val="accent1"/>
                </a:solidFill>
              </a:defRPr>
            </a:lvl1pPr>
            <a:lvl2pPr marL="504063" indent="0">
              <a:buNone/>
              <a:defRPr sz="2205" b="1"/>
            </a:lvl2pPr>
            <a:lvl3pPr marL="1008126" indent="0">
              <a:buNone/>
              <a:defRPr sz="1985" b="1"/>
            </a:lvl3pPr>
            <a:lvl4pPr marL="1512189" indent="0">
              <a:buNone/>
              <a:defRPr sz="1764" b="1"/>
            </a:lvl4pPr>
            <a:lvl5pPr marL="2016252" indent="0">
              <a:buNone/>
              <a:defRPr sz="1764" b="1"/>
            </a:lvl5pPr>
            <a:lvl6pPr marL="2520315" indent="0">
              <a:buNone/>
              <a:defRPr sz="1764" b="1"/>
            </a:lvl6pPr>
            <a:lvl7pPr marL="3024378" indent="0">
              <a:buNone/>
              <a:defRPr sz="1764" b="1"/>
            </a:lvl7pPr>
            <a:lvl8pPr marL="3528441" indent="0">
              <a:buNone/>
              <a:defRPr sz="1764" b="1"/>
            </a:lvl8pPr>
            <a:lvl9pPr marL="4032504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6815271" y="2910345"/>
            <a:ext cx="2903258" cy="3015385"/>
          </a:xfrm>
        </p:spPr>
        <p:txBody>
          <a:bodyPr anchor="t">
            <a:normAutofit/>
          </a:bodyPr>
          <a:lstStyle>
            <a:lvl1pPr marL="0" indent="0" algn="ctr">
              <a:buNone/>
              <a:defRPr sz="1544"/>
            </a:lvl1pPr>
            <a:lvl2pPr marL="504063" indent="0">
              <a:buNone/>
              <a:defRPr sz="1323"/>
            </a:lvl2pPr>
            <a:lvl3pPr marL="1008126" indent="0">
              <a:buNone/>
              <a:defRPr sz="1103"/>
            </a:lvl3pPr>
            <a:lvl4pPr marL="1512189" indent="0">
              <a:buNone/>
              <a:defRPr sz="992"/>
            </a:lvl4pPr>
            <a:lvl5pPr marL="2016252" indent="0">
              <a:buNone/>
              <a:defRPr sz="992"/>
            </a:lvl5pPr>
            <a:lvl6pPr marL="2520315" indent="0">
              <a:buNone/>
              <a:defRPr sz="992"/>
            </a:lvl6pPr>
            <a:lvl7pPr marL="3024378" indent="0">
              <a:buNone/>
              <a:defRPr sz="992"/>
            </a:lvl7pPr>
            <a:lvl8pPr marL="3528441" indent="0">
              <a:buNone/>
              <a:defRPr sz="992"/>
            </a:lvl8pPr>
            <a:lvl9pPr marL="4032504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1/26/2023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8258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01505" y="756128"/>
            <a:ext cx="9118933" cy="127009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06801" y="4204037"/>
            <a:ext cx="2903258" cy="635356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26" b="0">
                <a:solidFill>
                  <a:schemeClr val="accent1"/>
                </a:solidFill>
              </a:defRPr>
            </a:lvl1pPr>
            <a:lvl2pPr marL="504063" indent="0">
              <a:buNone/>
              <a:defRPr sz="2205" b="1"/>
            </a:lvl2pPr>
            <a:lvl3pPr marL="1008126" indent="0">
              <a:buNone/>
              <a:defRPr sz="1985" b="1"/>
            </a:lvl3pPr>
            <a:lvl4pPr marL="1512189" indent="0">
              <a:buNone/>
              <a:defRPr sz="1764" b="1"/>
            </a:lvl4pPr>
            <a:lvl5pPr marL="2016252" indent="0">
              <a:buNone/>
              <a:defRPr sz="1764" b="1"/>
            </a:lvl5pPr>
            <a:lvl6pPr marL="2520315" indent="0">
              <a:buNone/>
              <a:defRPr sz="1764" b="1"/>
            </a:lvl6pPr>
            <a:lvl7pPr marL="3024378" indent="0">
              <a:buNone/>
              <a:defRPr sz="1764" b="1"/>
            </a:lvl7pPr>
            <a:lvl8pPr marL="3528441" indent="0">
              <a:buNone/>
              <a:defRPr sz="1764" b="1"/>
            </a:lvl8pPr>
            <a:lvl9pPr marL="4032504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01486" y="2274990"/>
            <a:ext cx="2903258" cy="1694311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4063" indent="0">
              <a:buNone/>
              <a:defRPr sz="1764"/>
            </a:lvl2pPr>
            <a:lvl3pPr marL="1008126" indent="0">
              <a:buNone/>
              <a:defRPr sz="1764"/>
            </a:lvl3pPr>
            <a:lvl4pPr marL="1512189" indent="0">
              <a:buNone/>
              <a:defRPr sz="1764"/>
            </a:lvl4pPr>
            <a:lvl5pPr marL="2016252" indent="0">
              <a:buNone/>
              <a:defRPr sz="1764"/>
            </a:lvl5pPr>
            <a:lvl6pPr marL="2520315" indent="0">
              <a:buNone/>
              <a:defRPr sz="1764"/>
            </a:lvl6pPr>
            <a:lvl7pPr marL="3024378" indent="0">
              <a:buNone/>
              <a:defRPr sz="1764"/>
            </a:lvl7pPr>
            <a:lvl8pPr marL="3528441" indent="0">
              <a:buNone/>
              <a:defRPr sz="1764"/>
            </a:lvl8pPr>
            <a:lvl9pPr marL="4032504" indent="0">
              <a:buNone/>
              <a:defRPr sz="176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06801" y="4839394"/>
            <a:ext cx="2903258" cy="1086338"/>
          </a:xfrm>
        </p:spPr>
        <p:txBody>
          <a:bodyPr anchor="t">
            <a:normAutofit/>
          </a:bodyPr>
          <a:lstStyle>
            <a:lvl1pPr marL="0" indent="0" algn="ctr">
              <a:buNone/>
              <a:defRPr sz="1544"/>
            </a:lvl1pPr>
            <a:lvl2pPr marL="504063" indent="0">
              <a:buNone/>
              <a:defRPr sz="1323"/>
            </a:lvl2pPr>
            <a:lvl3pPr marL="1008126" indent="0">
              <a:buNone/>
              <a:defRPr sz="1103"/>
            </a:lvl3pPr>
            <a:lvl4pPr marL="1512189" indent="0">
              <a:buNone/>
              <a:defRPr sz="992"/>
            </a:lvl4pPr>
            <a:lvl5pPr marL="2016252" indent="0">
              <a:buNone/>
              <a:defRPr sz="992"/>
            </a:lvl5pPr>
            <a:lvl6pPr marL="2520315" indent="0">
              <a:buNone/>
              <a:defRPr sz="992"/>
            </a:lvl6pPr>
            <a:lvl7pPr marL="3024378" indent="0">
              <a:buNone/>
              <a:defRPr sz="992"/>
            </a:lvl7pPr>
            <a:lvl8pPr marL="3528441" indent="0">
              <a:buNone/>
              <a:defRPr sz="992"/>
            </a:lvl8pPr>
            <a:lvl9pPr marL="4032504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16562" y="4204037"/>
            <a:ext cx="2903258" cy="635356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26" b="0">
                <a:solidFill>
                  <a:schemeClr val="accent1"/>
                </a:solidFill>
              </a:defRPr>
            </a:lvl1pPr>
            <a:lvl2pPr marL="504063" indent="0">
              <a:buNone/>
              <a:defRPr sz="2205" b="1"/>
            </a:lvl2pPr>
            <a:lvl3pPr marL="1008126" indent="0">
              <a:buNone/>
              <a:defRPr sz="1985" b="1"/>
            </a:lvl3pPr>
            <a:lvl4pPr marL="1512189" indent="0">
              <a:buNone/>
              <a:defRPr sz="1764" b="1"/>
            </a:lvl4pPr>
            <a:lvl5pPr marL="2016252" indent="0">
              <a:buNone/>
              <a:defRPr sz="1764" b="1"/>
            </a:lvl5pPr>
            <a:lvl6pPr marL="2520315" indent="0">
              <a:buNone/>
              <a:defRPr sz="1764" b="1"/>
            </a:lvl6pPr>
            <a:lvl7pPr marL="3024378" indent="0">
              <a:buNone/>
              <a:defRPr sz="1764" b="1"/>
            </a:lvl7pPr>
            <a:lvl8pPr marL="3528441" indent="0">
              <a:buNone/>
              <a:defRPr sz="1764" b="1"/>
            </a:lvl8pPr>
            <a:lvl9pPr marL="4032504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715324" y="2274990"/>
            <a:ext cx="2903258" cy="1692670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4063" indent="0">
              <a:buNone/>
              <a:defRPr sz="1764"/>
            </a:lvl2pPr>
            <a:lvl3pPr marL="1008126" indent="0">
              <a:buNone/>
              <a:defRPr sz="1764"/>
            </a:lvl3pPr>
            <a:lvl4pPr marL="1512189" indent="0">
              <a:buNone/>
              <a:defRPr sz="1764"/>
            </a:lvl4pPr>
            <a:lvl5pPr marL="2016252" indent="0">
              <a:buNone/>
              <a:defRPr sz="1764"/>
            </a:lvl5pPr>
            <a:lvl6pPr marL="2520315" indent="0">
              <a:buNone/>
              <a:defRPr sz="1764"/>
            </a:lvl6pPr>
            <a:lvl7pPr marL="3024378" indent="0">
              <a:buNone/>
              <a:defRPr sz="1764"/>
            </a:lvl7pPr>
            <a:lvl8pPr marL="3528441" indent="0">
              <a:buNone/>
              <a:defRPr sz="1764"/>
            </a:lvl8pPr>
            <a:lvl9pPr marL="4032504" indent="0">
              <a:buNone/>
              <a:defRPr sz="176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715323" y="4839391"/>
            <a:ext cx="2904497" cy="1086339"/>
          </a:xfrm>
        </p:spPr>
        <p:txBody>
          <a:bodyPr anchor="t">
            <a:normAutofit/>
          </a:bodyPr>
          <a:lstStyle>
            <a:lvl1pPr marL="0" indent="0" algn="ctr">
              <a:buNone/>
              <a:defRPr sz="1544"/>
            </a:lvl1pPr>
            <a:lvl2pPr marL="504063" indent="0">
              <a:buNone/>
              <a:defRPr sz="1323"/>
            </a:lvl2pPr>
            <a:lvl3pPr marL="1008126" indent="0">
              <a:buNone/>
              <a:defRPr sz="1103"/>
            </a:lvl3pPr>
            <a:lvl4pPr marL="1512189" indent="0">
              <a:buNone/>
              <a:defRPr sz="992"/>
            </a:lvl4pPr>
            <a:lvl5pPr marL="2016252" indent="0">
              <a:buNone/>
              <a:defRPr sz="992"/>
            </a:lvl5pPr>
            <a:lvl6pPr marL="2520315" indent="0">
              <a:buNone/>
              <a:defRPr sz="992"/>
            </a:lvl6pPr>
            <a:lvl7pPr marL="3024378" indent="0">
              <a:buNone/>
              <a:defRPr sz="992"/>
            </a:lvl7pPr>
            <a:lvl8pPr marL="3528441" indent="0">
              <a:buNone/>
              <a:defRPr sz="992"/>
            </a:lvl8pPr>
            <a:lvl9pPr marL="4032504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814011" y="4204037"/>
            <a:ext cx="2903258" cy="635356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26" b="0">
                <a:solidFill>
                  <a:schemeClr val="accent1"/>
                </a:solidFill>
              </a:defRPr>
            </a:lvl1pPr>
            <a:lvl2pPr marL="504063" indent="0">
              <a:buNone/>
              <a:defRPr sz="2205" b="1"/>
            </a:lvl2pPr>
            <a:lvl3pPr marL="1008126" indent="0">
              <a:buNone/>
              <a:defRPr sz="1985" b="1"/>
            </a:lvl3pPr>
            <a:lvl4pPr marL="1512189" indent="0">
              <a:buNone/>
              <a:defRPr sz="1764" b="1"/>
            </a:lvl4pPr>
            <a:lvl5pPr marL="2016252" indent="0">
              <a:buNone/>
              <a:defRPr sz="1764" b="1"/>
            </a:lvl5pPr>
            <a:lvl6pPr marL="2520315" indent="0">
              <a:buNone/>
              <a:defRPr sz="1764" b="1"/>
            </a:lvl6pPr>
            <a:lvl7pPr marL="3024378" indent="0">
              <a:buNone/>
              <a:defRPr sz="1764" b="1"/>
            </a:lvl7pPr>
            <a:lvl8pPr marL="3528441" indent="0">
              <a:buNone/>
              <a:defRPr sz="1764" b="1"/>
            </a:lvl8pPr>
            <a:lvl9pPr marL="4032504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813901" y="2274987"/>
            <a:ext cx="2903258" cy="1694830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4063" indent="0">
              <a:buNone/>
              <a:defRPr sz="1764"/>
            </a:lvl2pPr>
            <a:lvl3pPr marL="1008126" indent="0">
              <a:buNone/>
              <a:defRPr sz="1764"/>
            </a:lvl3pPr>
            <a:lvl4pPr marL="1512189" indent="0">
              <a:buNone/>
              <a:defRPr sz="1764"/>
            </a:lvl4pPr>
            <a:lvl5pPr marL="2016252" indent="0">
              <a:buNone/>
              <a:defRPr sz="1764"/>
            </a:lvl5pPr>
            <a:lvl6pPr marL="2520315" indent="0">
              <a:buNone/>
              <a:defRPr sz="1764"/>
            </a:lvl6pPr>
            <a:lvl7pPr marL="3024378" indent="0">
              <a:buNone/>
              <a:defRPr sz="1764"/>
            </a:lvl7pPr>
            <a:lvl8pPr marL="3528441" indent="0">
              <a:buNone/>
              <a:defRPr sz="1764"/>
            </a:lvl8pPr>
            <a:lvl9pPr marL="4032504" indent="0">
              <a:buNone/>
              <a:defRPr sz="176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813901" y="4839389"/>
            <a:ext cx="2903258" cy="1086341"/>
          </a:xfrm>
        </p:spPr>
        <p:txBody>
          <a:bodyPr anchor="t">
            <a:normAutofit/>
          </a:bodyPr>
          <a:lstStyle>
            <a:lvl1pPr marL="0" indent="0" algn="ctr">
              <a:buNone/>
              <a:defRPr sz="1544"/>
            </a:lvl1pPr>
            <a:lvl2pPr marL="504063" indent="0">
              <a:buNone/>
              <a:defRPr sz="1323"/>
            </a:lvl2pPr>
            <a:lvl3pPr marL="1008126" indent="0">
              <a:buNone/>
              <a:defRPr sz="1103"/>
            </a:lvl3pPr>
            <a:lvl4pPr marL="1512189" indent="0">
              <a:buNone/>
              <a:defRPr sz="992"/>
            </a:lvl4pPr>
            <a:lvl5pPr marL="2016252" indent="0">
              <a:buNone/>
              <a:defRPr sz="992"/>
            </a:lvl5pPr>
            <a:lvl6pPr marL="2520315" indent="0">
              <a:buNone/>
              <a:defRPr sz="992"/>
            </a:lvl6pPr>
            <a:lvl7pPr marL="3024378" indent="0">
              <a:buNone/>
              <a:defRPr sz="992"/>
            </a:lvl7pPr>
            <a:lvl8pPr marL="3528441" indent="0">
              <a:buNone/>
              <a:defRPr sz="992"/>
            </a:lvl8pPr>
            <a:lvl9pPr marL="4032504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1/26/2023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277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0" y="0"/>
            <a:ext cx="10693399" cy="75612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2" descr="G:\Office97\_GRAPHICS\hb@BDO\Library\09_Logos\BDO logo white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1399" y="6825391"/>
            <a:ext cx="972000" cy="37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719138" y="2967374"/>
            <a:ext cx="7775575" cy="21544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buNone/>
              <a:defRPr sz="1400" b="0">
                <a:solidFill>
                  <a:schemeClr val="bg1"/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719138" y="2424116"/>
            <a:ext cx="7775575" cy="320088"/>
          </a:xfrm>
        </p:spPr>
        <p:txBody>
          <a:bodyPr wrap="square" anchor="t">
            <a:spAutoFit/>
          </a:bodyPr>
          <a:lstStyle>
            <a:lvl1pPr algn="l"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719138" y="2168525"/>
            <a:ext cx="4629127" cy="172355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104305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GB" sz="1400" b="1" kern="1200" cap="all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sz="1400" b="0" cap="all" baseline="0">
                <a:solidFill>
                  <a:schemeClr val="bg1"/>
                </a:solidFill>
              </a:defRPr>
            </a:lvl2pPr>
            <a:lvl3pPr>
              <a:defRPr sz="1400" b="0" cap="all" baseline="0">
                <a:solidFill>
                  <a:schemeClr val="bg1"/>
                </a:solidFill>
              </a:defRPr>
            </a:lvl3pPr>
            <a:lvl4pPr>
              <a:defRPr sz="1400" b="0" cap="all" baseline="0">
                <a:solidFill>
                  <a:schemeClr val="bg1"/>
                </a:solidFill>
              </a:defRPr>
            </a:lvl4pPr>
            <a:lvl5pPr>
              <a:defRPr sz="1400" b="0" cap="all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Sector</a:t>
            </a:r>
            <a:endParaRPr lang="en-GB" dirty="0"/>
          </a:p>
        </p:txBody>
      </p:sp>
      <p:grpSp>
        <p:nvGrpSpPr>
          <p:cNvPr id="55" name="Group 54"/>
          <p:cNvGrpSpPr/>
          <p:nvPr userDrawn="1"/>
        </p:nvGrpSpPr>
        <p:grpSpPr>
          <a:xfrm>
            <a:off x="1123951" y="0"/>
            <a:ext cx="161925" cy="1885951"/>
            <a:chOff x="1079175" y="0"/>
            <a:chExt cx="161925" cy="1885951"/>
          </a:xfrm>
        </p:grpSpPr>
        <p:sp>
          <p:nvSpPr>
            <p:cNvPr id="56" name="Freeform 5"/>
            <p:cNvSpPr>
              <a:spLocks/>
            </p:cNvSpPr>
            <p:nvPr userDrawn="1"/>
          </p:nvSpPr>
          <p:spPr bwMode="auto">
            <a:xfrm>
              <a:off x="1079175" y="36036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5"/>
            <p:cNvSpPr>
              <a:spLocks/>
            </p:cNvSpPr>
            <p:nvPr userDrawn="1"/>
          </p:nvSpPr>
          <p:spPr bwMode="auto">
            <a:xfrm>
              <a:off x="1079175" y="98901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5"/>
            <p:cNvSpPr>
              <a:spLocks/>
            </p:cNvSpPr>
            <p:nvPr userDrawn="1"/>
          </p:nvSpPr>
          <p:spPr bwMode="auto">
            <a:xfrm>
              <a:off x="1079175" y="0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59" name="Group 58"/>
          <p:cNvGrpSpPr/>
          <p:nvPr userDrawn="1"/>
        </p:nvGrpSpPr>
        <p:grpSpPr>
          <a:xfrm>
            <a:off x="1123951" y="5985557"/>
            <a:ext cx="161925" cy="1575706"/>
            <a:chOff x="8277225" y="5636196"/>
            <a:chExt cx="161925" cy="1575706"/>
          </a:xfrm>
        </p:grpSpPr>
        <p:sp>
          <p:nvSpPr>
            <p:cNvPr id="60" name="Freeform 5"/>
            <p:cNvSpPr>
              <a:spLocks/>
            </p:cNvSpPr>
            <p:nvPr userDrawn="1"/>
          </p:nvSpPr>
          <p:spPr bwMode="auto">
            <a:xfrm rot="10800000">
              <a:off x="8277225" y="6314964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5"/>
            <p:cNvSpPr>
              <a:spLocks/>
            </p:cNvSpPr>
            <p:nvPr userDrawn="1"/>
          </p:nvSpPr>
          <p:spPr bwMode="auto">
            <a:xfrm rot="10800000">
              <a:off x="8277225" y="5636196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645057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01505" y="2274990"/>
            <a:ext cx="9117024" cy="365074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9086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32246" y="756128"/>
            <a:ext cx="1986284" cy="516960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01506" y="756128"/>
            <a:ext cx="6932844" cy="516960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708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39750" y="882650"/>
            <a:ext cx="9612000" cy="270843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539750" y="2168524"/>
            <a:ext cx="4680000" cy="440213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39750" y="1153493"/>
            <a:ext cx="9612000" cy="1969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[Subtitle]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5"/>
          </p:nvPr>
        </p:nvSpPr>
        <p:spPr bwMode="gray">
          <a:xfrm>
            <a:off x="5471750" y="2168524"/>
            <a:ext cx="4680000" cy="440213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49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7D60E1-F692-4C21-AFB1-FAB4FE2FECAF}" type="datetime1">
              <a:rPr lang="en-AU" smtClean="0"/>
              <a:pPr>
                <a:defRPr/>
              </a:pPr>
              <a:t>26/01/2023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CB1F1E-B7EE-4EDA-97E5-3D98C6CC8BDA}" type="slidenum">
              <a:rPr lang="en-AU" altLang="en-US" smtClean="0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84836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t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39750" y="1447224"/>
            <a:ext cx="4608513" cy="1384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GB" sz="900" b="0" baseline="0" smtClean="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/>
              <a:t>Add address, date and Salutation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539750" y="2555223"/>
            <a:ext cx="4680000" cy="3808631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2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5472625" y="2555223"/>
            <a:ext cx="4680000" cy="3808631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2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712763" y="722313"/>
            <a:ext cx="1439862" cy="10772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tabLst>
                <a:tab pos="266700" algn="l"/>
              </a:tabLst>
              <a:defRPr lang="en-US" sz="7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750" b="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750" b="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Aft>
                <a:spcPts val="0"/>
              </a:spcAft>
              <a:defRPr sz="750" b="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Aft>
                <a:spcPts val="0"/>
              </a:spcAft>
              <a:defRPr sz="75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Add </a:t>
            </a:r>
            <a:r>
              <a:rPr lang="en-US" dirty="0" err="1"/>
              <a:t>BDO</a:t>
            </a:r>
            <a:r>
              <a:rPr lang="en-US" dirty="0"/>
              <a:t> local address</a:t>
            </a:r>
          </a:p>
        </p:txBody>
      </p:sp>
      <p:pic>
        <p:nvPicPr>
          <p:cNvPr id="1026" name="Picture 2" descr="G:\Office97\_GRAPHICS\hb@BDO\Library\Logos\BDO\BDO 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706438"/>
            <a:ext cx="972000" cy="373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 userDrawn="1"/>
        </p:nvSpPr>
        <p:spPr>
          <a:xfrm>
            <a:off x="539750" y="6999613"/>
            <a:ext cx="4680000" cy="18466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marL="0" marR="0" indent="0"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0" dirty="0"/>
              <a:t>BDO LLP is a limited liability partnership and is authorised and regulated </a:t>
            </a:r>
            <a:br>
              <a:rPr lang="en-GB" sz="600" dirty="0"/>
            </a:br>
            <a:r>
              <a:rPr lang="en-GB" sz="600" dirty="0"/>
              <a:t>by the Financial Conduct Authority to conduct investment business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5472063" y="6907280"/>
            <a:ext cx="4680000" cy="2769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 defTabSz="995363">
              <a:spcBef>
                <a:spcPct val="50000"/>
              </a:spcBef>
            </a:pPr>
            <a:r>
              <a:rPr lang="en-GB" sz="600" dirty="0"/>
              <a:t>Registered office: 55 Baker Street, London W1U 7EU</a:t>
            </a:r>
            <a:br>
              <a:rPr lang="en-GB" sz="600" dirty="0"/>
            </a:br>
            <a:r>
              <a:rPr lang="en-GB" sz="600" dirty="0"/>
              <a:t>Registered number: OC305127</a:t>
            </a:r>
            <a:br>
              <a:rPr lang="en-GB" sz="600" dirty="0"/>
            </a:br>
            <a:r>
              <a:rPr lang="en-GB" sz="600" dirty="0"/>
              <a:t>Registered in England and Wales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1 column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39750" y="885931"/>
            <a:ext cx="9612000" cy="270843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539750" y="2168525"/>
            <a:ext cx="9612000" cy="440213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39750" y="1156774"/>
            <a:ext cx="9612000" cy="1969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[Subtitle]</a:t>
            </a:r>
          </a:p>
        </p:txBody>
      </p:sp>
    </p:spTree>
    <p:extLst>
      <p:ext uri="{BB962C8B-B14F-4D97-AF65-F5344CB8AC3E}">
        <p14:creationId xmlns:p14="http://schemas.microsoft.com/office/powerpoint/2010/main" val="3867940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39750" y="882650"/>
            <a:ext cx="9612000" cy="270843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539750" y="2168524"/>
            <a:ext cx="4680000" cy="440213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39750" y="1153493"/>
            <a:ext cx="9612000" cy="1969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[Subtitle]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5"/>
          </p:nvPr>
        </p:nvSpPr>
        <p:spPr bwMode="gray">
          <a:xfrm>
            <a:off x="5471750" y="2168524"/>
            <a:ext cx="4680000" cy="440213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097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40063" y="882650"/>
            <a:ext cx="9612000" cy="270843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540063" y="2168524"/>
            <a:ext cx="3024000" cy="440213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40063" y="1151545"/>
            <a:ext cx="9612000" cy="1969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[Subtitle]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5"/>
          </p:nvPr>
        </p:nvSpPr>
        <p:spPr bwMode="gray">
          <a:xfrm>
            <a:off x="3834063" y="2168524"/>
            <a:ext cx="3024000" cy="440213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7128063" y="2168525"/>
            <a:ext cx="3024000" cy="4402138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600"/>
              </a:spcAft>
              <a:defRPr sz="1000"/>
            </a:lvl1pPr>
            <a:lvl2pPr>
              <a:spcBef>
                <a:spcPts val="0"/>
              </a:spcBef>
              <a:spcAft>
                <a:spcPts val="600"/>
              </a:spcAft>
              <a:defRPr sz="1000"/>
            </a:lvl2pPr>
            <a:lvl3pPr>
              <a:spcBef>
                <a:spcPts val="0"/>
              </a:spcBef>
              <a:spcAft>
                <a:spcPts val="600"/>
              </a:spcAft>
              <a:defRPr sz="1000"/>
            </a:lvl3pPr>
            <a:lvl4pPr>
              <a:spcBef>
                <a:spcPts val="0"/>
              </a:spcBef>
              <a:spcAft>
                <a:spcPts val="600"/>
              </a:spcAft>
              <a:defRPr sz="1000"/>
            </a:lvl4pPr>
            <a:lvl5pPr>
              <a:spcBef>
                <a:spcPts val="0"/>
              </a:spcBef>
              <a:spcAft>
                <a:spcPts val="600"/>
              </a:spcAft>
              <a:defRPr sz="1000"/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53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40063" y="1155809"/>
            <a:ext cx="9612000" cy="1969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[Subtitle]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 bwMode="gray">
          <a:xfrm>
            <a:off x="540063" y="884966"/>
            <a:ext cx="9612000" cy="270843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1477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493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17.xml"/><Relationship Id="rId21" Type="http://schemas.openxmlformats.org/officeDocument/2006/relationships/image" Target="../media/image5.jpg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33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540063" y="882650"/>
            <a:ext cx="9612000" cy="27084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539750" y="540000"/>
            <a:ext cx="9612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5066506" y="7094765"/>
            <a:ext cx="560388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B8186998-85CC-4FAE-B5DF-3D8FF224E2EC}" type="slidenum">
              <a:rPr lang="en-GB" sz="700" b="1" smtClean="0">
                <a:solidFill>
                  <a:schemeClr val="tx2"/>
                </a:solidFill>
              </a:rPr>
              <a:pPr algn="ctr"/>
              <a:t>‹#›</a:t>
            </a:fld>
            <a:endParaRPr lang="en-GB" sz="700" b="1" dirty="0">
              <a:solidFill>
                <a:schemeClr val="tx2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539750" y="7022635"/>
            <a:ext cx="9612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med"/>
          </a:ln>
          <a:effectLst/>
        </p:spPr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168525"/>
            <a:ext cx="9623425" cy="44021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504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3" r:id="rId2"/>
    <p:sldLayoutId id="2147483695" r:id="rId3"/>
    <p:sldLayoutId id="2147483666" r:id="rId4"/>
    <p:sldLayoutId id="2147483684" r:id="rId5"/>
    <p:sldLayoutId id="2147483685" r:id="rId6"/>
    <p:sldLayoutId id="2147483689" r:id="rId7"/>
    <p:sldLayoutId id="2147483687" r:id="rId8"/>
    <p:sldLayoutId id="2147483688" r:id="rId9"/>
    <p:sldLayoutId id="2147483681" r:id="rId10"/>
    <p:sldLayoutId id="2147483669" r:id="rId11"/>
    <p:sldLayoutId id="2147483694" r:id="rId12"/>
    <p:sldLayoutId id="2147483696" r:id="rId13"/>
    <p:sldLayoutId id="2147483697" r:id="rId14"/>
  </p:sldLayoutIdLst>
  <p:txStyles>
    <p:titleStyle>
      <a:lvl1pPr algn="l" defTabSz="1043056" rtl="0" eaLnBrk="1" latinLnBrk="0" hangingPunct="1">
        <a:lnSpc>
          <a:spcPct val="80000"/>
        </a:lnSpc>
        <a:spcBef>
          <a:spcPct val="0"/>
        </a:spcBef>
        <a:buNone/>
        <a:defRPr sz="2200" b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10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Trebuchet MS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780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Trebuchet MS" pitchFamily="34" charset="0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536575" indent="-179388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̵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lang="en-GB" sz="9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3400" cy="7561263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2275" y="2"/>
            <a:ext cx="10529693" cy="7325407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1505" y="756128"/>
            <a:ext cx="9118933" cy="12700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505" y="2274991"/>
            <a:ext cx="9118933" cy="3650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1026" y="6347728"/>
            <a:ext cx="3319410" cy="5495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87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239B335-F5C8-4EDF-B1E2-6347D416EBE4}" type="datetimeFigureOut">
              <a:rPr lang="en-US" dirty="0"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1505" y="6347728"/>
            <a:ext cx="4823712" cy="5495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87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14329" y="6347728"/>
            <a:ext cx="795678" cy="5495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87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598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  <p:sldLayoutId id="2147483902" r:id="rId12"/>
    <p:sldLayoutId id="2147483903" r:id="rId13"/>
    <p:sldLayoutId id="2147483904" r:id="rId14"/>
    <p:sldLayoutId id="2147483905" r:id="rId15"/>
    <p:sldLayoutId id="2147483906" r:id="rId16"/>
    <p:sldLayoutId id="2147483907" r:id="rId17"/>
    <p:sldLayoutId id="2147483908" r:id="rId18"/>
    <p:sldLayoutId id="2147483909" r:id="rId19"/>
  </p:sldLayoutIdLst>
  <p:txStyles>
    <p:titleStyle>
      <a:lvl1pPr algn="l" defTabSz="1008126" rtl="0" eaLnBrk="1" latinLnBrk="0" hangingPunct="1">
        <a:lnSpc>
          <a:spcPct val="90000"/>
        </a:lnSpc>
        <a:spcBef>
          <a:spcPct val="0"/>
        </a:spcBef>
        <a:buNone/>
        <a:defRPr sz="4851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52032" indent="-252032" algn="l" defTabSz="1008126" rtl="0" eaLnBrk="1" latinLnBrk="0" hangingPunct="1">
        <a:lnSpc>
          <a:spcPct val="120000"/>
        </a:lnSpc>
        <a:spcBef>
          <a:spcPts val="1103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205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56095" indent="-252032" algn="l" defTabSz="1008126" rtl="0" eaLnBrk="1" latinLnBrk="0" hangingPunct="1">
        <a:lnSpc>
          <a:spcPct val="120000"/>
        </a:lnSpc>
        <a:spcBef>
          <a:spcPts val="551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985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60158" indent="-252032" algn="l" defTabSz="1008126" rtl="0" eaLnBrk="1" latinLnBrk="0" hangingPunct="1">
        <a:lnSpc>
          <a:spcPct val="120000"/>
        </a:lnSpc>
        <a:spcBef>
          <a:spcPts val="551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764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64221" indent="-252032" algn="l" defTabSz="1008126" rtl="0" eaLnBrk="1" latinLnBrk="0" hangingPunct="1">
        <a:lnSpc>
          <a:spcPct val="120000"/>
        </a:lnSpc>
        <a:spcBef>
          <a:spcPts val="551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544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268284" indent="-252032" algn="l" defTabSz="1008126" rtl="0" eaLnBrk="1" latinLnBrk="0" hangingPunct="1">
        <a:lnSpc>
          <a:spcPct val="120000"/>
        </a:lnSpc>
        <a:spcBef>
          <a:spcPts val="551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544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772347" indent="-252032" algn="l" defTabSz="1008126" rtl="0" eaLnBrk="1" latinLnBrk="0" hangingPunct="1">
        <a:lnSpc>
          <a:spcPct val="120000"/>
        </a:lnSpc>
        <a:spcBef>
          <a:spcPts val="551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544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276410" indent="-252032" algn="l" defTabSz="1008126" rtl="0" eaLnBrk="1" latinLnBrk="0" hangingPunct="1">
        <a:lnSpc>
          <a:spcPct val="120000"/>
        </a:lnSpc>
        <a:spcBef>
          <a:spcPts val="551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544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780473" indent="-252032" algn="l" defTabSz="1008126" rtl="0" eaLnBrk="1" latinLnBrk="0" hangingPunct="1">
        <a:lnSpc>
          <a:spcPct val="120000"/>
        </a:lnSpc>
        <a:spcBef>
          <a:spcPts val="551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544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284536" indent="-252032" algn="l" defTabSz="1008126" rtl="0" eaLnBrk="1" latinLnBrk="0" hangingPunct="1">
        <a:lnSpc>
          <a:spcPct val="120000"/>
        </a:lnSpc>
        <a:spcBef>
          <a:spcPts val="551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544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063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126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2189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252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0315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4378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8441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2504" algn="l" defTabSz="1008126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ean.org/Bookstore/ProductDetails.cfm?SelectedProductId=9" TargetMode="External"/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7B79E-2001-4C76-8159-65EEBC320D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8346" y="2242760"/>
            <a:ext cx="6416040" cy="1016633"/>
          </a:xfrm>
        </p:spPr>
        <p:txBody>
          <a:bodyPr>
            <a:normAutofit fontScale="90000"/>
          </a:bodyPr>
          <a:lstStyle/>
          <a:p>
            <a:r>
              <a:rPr lang="en-ZW" dirty="0"/>
              <a:t>TYPES OF WASTE</a:t>
            </a:r>
          </a:p>
        </p:txBody>
      </p:sp>
    </p:spTree>
    <p:extLst>
      <p:ext uri="{BB962C8B-B14F-4D97-AF65-F5344CB8AC3E}">
        <p14:creationId xmlns:p14="http://schemas.microsoft.com/office/powerpoint/2010/main" val="3926217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>
            <a:extLst>
              <a:ext uri="{FF2B5EF4-FFF2-40B4-BE49-F238E27FC236}">
                <a16:creationId xmlns:a16="http://schemas.microsoft.com/office/drawing/2014/main" id="{85FBF2C1-26EE-4ED4-A82F-679E29439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628" y="1000119"/>
            <a:ext cx="7816764" cy="344710"/>
          </a:xfrm>
        </p:spPr>
        <p:txBody>
          <a:bodyPr>
            <a:noAutofit/>
          </a:bodyPr>
          <a:lstStyle/>
          <a:p>
            <a:r>
              <a:rPr lang="en-ZW" altLang="en-US" sz="4400" dirty="0"/>
              <a:t>Overproduction</a:t>
            </a:r>
          </a:p>
        </p:txBody>
      </p:sp>
      <p:sp>
        <p:nvSpPr>
          <p:cNvPr id="64515" name="Content Placeholder 2">
            <a:extLst>
              <a:ext uri="{FF2B5EF4-FFF2-40B4-BE49-F238E27FC236}">
                <a16:creationId xmlns:a16="http://schemas.microsoft.com/office/drawing/2014/main" id="{437178A2-0EFE-4B0A-A4FB-101B856B4B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112" y="1882832"/>
            <a:ext cx="9767474" cy="3312447"/>
          </a:xfrm>
        </p:spPr>
        <p:txBody>
          <a:bodyPr/>
          <a:lstStyle/>
          <a:p>
            <a:pPr algn="just"/>
            <a:r>
              <a:rPr lang="en-US" altLang="en-US" sz="2800" b="0" dirty="0"/>
              <a:t>Production of service outputs or products beyond what is needed for immediate use –</a:t>
            </a:r>
            <a:r>
              <a:rPr lang="en-ZW" altLang="en-US" sz="2800" b="0" dirty="0"/>
              <a:t> </a:t>
            </a:r>
            <a:r>
              <a:rPr lang="en-US" altLang="en-US" sz="2800" b="0" dirty="0"/>
              <a:t>‘reply to all’ emails, creating multiple copies of the same document or information.</a:t>
            </a:r>
          </a:p>
        </p:txBody>
      </p:sp>
      <p:sp>
        <p:nvSpPr>
          <p:cNvPr id="64516" name="Slide Number Placeholder 3">
            <a:extLst>
              <a:ext uri="{FF2B5EF4-FFF2-40B4-BE49-F238E27FC236}">
                <a16:creationId xmlns:a16="http://schemas.microsoft.com/office/drawing/2014/main" id="{A9E93455-30CD-46C9-ADA0-31CFBB70B08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2807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651641" indent="-250631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3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00252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28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40353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1804546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20555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60656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00757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40858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E0314BA-1E6D-49C1-8EA4-08D9C78E1888}" type="slidenum">
              <a:rPr lang="en-AU" altLang="en-US" sz="1754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AU" altLang="en-US" sz="1754">
              <a:solidFill>
                <a:srgbClr val="FEFF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>
            <a:extLst>
              <a:ext uri="{FF2B5EF4-FFF2-40B4-BE49-F238E27FC236}">
                <a16:creationId xmlns:a16="http://schemas.microsoft.com/office/drawing/2014/main" id="{0ED2A11F-3B8A-4020-8757-7FDF59B75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8319" y="1062726"/>
            <a:ext cx="7816764" cy="344710"/>
          </a:xfrm>
        </p:spPr>
        <p:txBody>
          <a:bodyPr>
            <a:noAutofit/>
          </a:bodyPr>
          <a:lstStyle/>
          <a:p>
            <a:r>
              <a:rPr lang="en-ZW" altLang="en-US" sz="4400" dirty="0"/>
              <a:t>Defects</a:t>
            </a:r>
          </a:p>
        </p:txBody>
      </p:sp>
      <p:sp>
        <p:nvSpPr>
          <p:cNvPr id="65539" name="Content Placeholder 2">
            <a:extLst>
              <a:ext uri="{FF2B5EF4-FFF2-40B4-BE49-F238E27FC236}">
                <a16:creationId xmlns:a16="http://schemas.microsoft.com/office/drawing/2014/main" id="{D486E739-A43F-43B3-AD2E-41F3B66F8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444" y="1999791"/>
            <a:ext cx="9624060" cy="3312447"/>
          </a:xfrm>
        </p:spPr>
        <p:txBody>
          <a:bodyPr>
            <a:normAutofit fontScale="92500"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altLang="en-US" sz="2800" b="0" dirty="0"/>
              <a:t>Any aspect of the service that does not conform to customer needs – Producing work that customers are not going to pay for – or that makes them seek out other companies to do business with – is one of the more obvious forms of waste.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altLang="en-US" sz="2800" b="0" dirty="0"/>
              <a:t>not getting things right first time, cancelling meetings, missing information, pricing errors</a:t>
            </a:r>
            <a:endParaRPr lang="en-ZW" altLang="en-US" sz="2800" b="0" dirty="0"/>
          </a:p>
        </p:txBody>
      </p:sp>
      <p:sp>
        <p:nvSpPr>
          <p:cNvPr id="65540" name="Slide Number Placeholder 3">
            <a:extLst>
              <a:ext uri="{FF2B5EF4-FFF2-40B4-BE49-F238E27FC236}">
                <a16:creationId xmlns:a16="http://schemas.microsoft.com/office/drawing/2014/main" id="{0D641769-F038-45C3-B38C-5EC5E6572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2807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651641" indent="-250631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3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00252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28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40353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1804546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20555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60656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00757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40858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10CD189-1DDD-40B2-AC11-ED1D77DD4CD7}" type="slidenum">
              <a:rPr lang="en-AU" altLang="en-US" sz="1754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AU" altLang="en-US" sz="1754">
              <a:solidFill>
                <a:srgbClr val="FEFFFF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E06A6-8DA7-4CB1-8122-27E646545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402" y="976536"/>
            <a:ext cx="7816292" cy="344710"/>
          </a:xfrm>
        </p:spPr>
        <p:txBody>
          <a:bodyPr>
            <a:noAutofit/>
          </a:bodyPr>
          <a:lstStyle/>
          <a:p>
            <a:r>
              <a:rPr lang="en-ZW" sz="4400" dirty="0">
                <a:solidFill>
                  <a:schemeClr val="accent1">
                    <a:lumMod val="75000"/>
                  </a:schemeClr>
                </a:solidFill>
              </a:rPr>
              <a:t>Eight wastes in the real world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D813D7-F0D1-4DFF-81D5-F67FCDF903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402" y="1321246"/>
            <a:ext cx="9303094" cy="4165003"/>
          </a:xfrm>
        </p:spPr>
        <p:txBody>
          <a:bodyPr/>
          <a:lstStyle/>
          <a:p>
            <a:pPr algn="just"/>
            <a:r>
              <a:rPr lang="en-US" sz="2800" b="0" dirty="0"/>
              <a:t>Learn to See Waste</a:t>
            </a:r>
          </a:p>
          <a:p>
            <a:pPr algn="just"/>
            <a:r>
              <a:rPr lang="en-US" sz="2800" b="0" dirty="0"/>
              <a:t>Lean is often identified as the process of “</a:t>
            </a:r>
            <a:r>
              <a:rPr lang="en-US" sz="2800" b="0" u="sng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learning to see</a:t>
            </a:r>
            <a:r>
              <a:rPr lang="en-US" sz="2800" b="0" dirty="0">
                <a:solidFill>
                  <a:srgbClr val="FF0000"/>
                </a:solidFill>
              </a:rPr>
              <a:t>,” </a:t>
            </a:r>
            <a:r>
              <a:rPr lang="en-US" sz="2800" b="0" dirty="0"/>
              <a:t>of looking at your operations from the perspective of the customer and noticing things that you might normally be so used to that you simply ignore them.</a:t>
            </a:r>
            <a:endParaRPr lang="en-ZW" sz="2800" dirty="0"/>
          </a:p>
        </p:txBody>
      </p:sp>
    </p:spTree>
    <p:extLst>
      <p:ext uri="{BB962C8B-B14F-4D97-AF65-F5344CB8AC3E}">
        <p14:creationId xmlns:p14="http://schemas.microsoft.com/office/powerpoint/2010/main" val="3538969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F45E2D-DEC6-454B-8B76-B824E84E23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5826" y="2352393"/>
            <a:ext cx="7819549" cy="4165003"/>
          </a:xfrm>
        </p:spPr>
        <p:txBody>
          <a:bodyPr/>
          <a:lstStyle/>
          <a:p>
            <a:r>
              <a:rPr lang="en-ZW" sz="2800" dirty="0">
                <a:latin typeface="Monotype Corsiva" panose="03010101010201010101" pitchFamily="66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3722718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040" y="1076263"/>
            <a:ext cx="9612000" cy="270843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61556" y="1615859"/>
            <a:ext cx="9430968" cy="4402139"/>
          </a:xfrm>
        </p:spPr>
        <p:txBody>
          <a:bodyPr/>
          <a:lstStyle/>
          <a:p>
            <a:r>
              <a:rPr lang="en-GB" sz="2400" dirty="0"/>
              <a:t>The Eight Great Wastes:</a:t>
            </a:r>
          </a:p>
          <a:p>
            <a:pPr marL="228600" indent="-228600">
              <a:buAutoNum type="arabicPeriod"/>
            </a:pPr>
            <a:r>
              <a:rPr lang="en-GB" sz="2400" dirty="0"/>
              <a:t>Transport</a:t>
            </a:r>
          </a:p>
          <a:p>
            <a:pPr marL="228600" indent="-228600">
              <a:buAutoNum type="arabicPeriod"/>
            </a:pPr>
            <a:r>
              <a:rPr lang="en-GB" sz="2400" dirty="0"/>
              <a:t>Inventory</a:t>
            </a:r>
          </a:p>
          <a:p>
            <a:pPr marL="228600" indent="-228600">
              <a:buAutoNum type="arabicPeriod"/>
            </a:pPr>
            <a:r>
              <a:rPr lang="en-GB" sz="2400" dirty="0"/>
              <a:t>Motion</a:t>
            </a:r>
          </a:p>
          <a:p>
            <a:pPr marL="228600" indent="-228600">
              <a:buAutoNum type="arabicPeriod"/>
            </a:pPr>
            <a:r>
              <a:rPr lang="en-GB" sz="2400" dirty="0"/>
              <a:t>Waiting</a:t>
            </a:r>
          </a:p>
          <a:p>
            <a:pPr marL="228600" indent="-228600">
              <a:buAutoNum type="arabicPeriod"/>
            </a:pPr>
            <a:r>
              <a:rPr lang="en-GB" sz="2400" dirty="0"/>
              <a:t>Overproduction</a:t>
            </a:r>
          </a:p>
          <a:p>
            <a:pPr marL="228600" indent="-228600">
              <a:buAutoNum type="arabicPeriod"/>
            </a:pPr>
            <a:r>
              <a:rPr lang="en-GB" sz="2400" dirty="0"/>
              <a:t>Overprocessing</a:t>
            </a:r>
          </a:p>
          <a:p>
            <a:pPr marL="228600" indent="-228600">
              <a:buAutoNum type="arabicPeriod"/>
            </a:pPr>
            <a:r>
              <a:rPr lang="en-GB" sz="2400" dirty="0"/>
              <a:t>Delay</a:t>
            </a:r>
          </a:p>
          <a:p>
            <a:pPr marL="228600" indent="-228600">
              <a:buAutoNum type="arabicPeriod"/>
            </a:pPr>
            <a:r>
              <a:rPr lang="en-GB" sz="2400" dirty="0"/>
              <a:t>Underutilised Skills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F5DC90-51E5-452B-AF8E-C0D49FFB21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1" y="0"/>
            <a:ext cx="4966824" cy="644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781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>
            <a:extLst>
              <a:ext uri="{FF2B5EF4-FFF2-40B4-BE49-F238E27FC236}">
                <a16:creationId xmlns:a16="http://schemas.microsoft.com/office/drawing/2014/main" id="{311C01F5-5545-49C6-A11A-FABEED0F5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8089" y="899652"/>
            <a:ext cx="9531685" cy="2183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ZW" altLang="en-US" b="1" dirty="0">
                <a:solidFill>
                  <a:srgbClr val="FF0000"/>
                </a:solidFill>
                <a:latin typeface="Trebuchet MS" panose="020B0603020202020204" pitchFamily="34" charset="0"/>
              </a:rPr>
              <a:t>THE 8 GREAT WASTES (</a:t>
            </a:r>
            <a:r>
              <a:rPr lang="en-ZW" altLang="en-US" dirty="0">
                <a:solidFill>
                  <a:srgbClr val="FF0000"/>
                </a:solidFill>
                <a:latin typeface="Trebuchet MS" panose="020B0603020202020204" pitchFamily="34" charset="0"/>
              </a:rPr>
              <a:t>COSTS</a:t>
            </a:r>
            <a:r>
              <a:rPr lang="en-ZW" altLang="en-US" b="1" dirty="0">
                <a:solidFill>
                  <a:srgbClr val="FF0000"/>
                </a:solidFill>
                <a:latin typeface="Trebuchet MS" panose="020B0603020202020204" pitchFamily="34" charset="0"/>
              </a:rPr>
              <a:t>)</a:t>
            </a:r>
            <a:br>
              <a:rPr lang="en-AU" altLang="en-US" b="1" dirty="0">
                <a:solidFill>
                  <a:srgbClr val="FF0000"/>
                </a:solidFill>
              </a:rPr>
            </a:br>
            <a:endParaRPr lang="en-AU" altLang="en-US" dirty="0"/>
          </a:p>
        </p:txBody>
      </p:sp>
      <p:sp>
        <p:nvSpPr>
          <p:cNvPr id="57363" name="Slide Number Placeholder 18">
            <a:extLst>
              <a:ext uri="{FF2B5EF4-FFF2-40B4-BE49-F238E27FC236}">
                <a16:creationId xmlns:a16="http://schemas.microsoft.com/office/drawing/2014/main" id="{A925C701-78A9-4E1D-A7F7-760F0254CB2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2807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651641" indent="-250631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3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00252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28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40353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1804546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20555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60656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00757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40858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0DC7C9C-3E5A-4293-987A-46D20DCD9D79}" type="slidenum">
              <a:rPr lang="en-AU" altLang="en-US" sz="1754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AU" altLang="en-US" sz="1754">
              <a:solidFill>
                <a:srgbClr val="FEFF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95D727-216C-4672-92F7-CF54741E13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089" y="1643344"/>
            <a:ext cx="2113617" cy="181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BBD654-AB5B-4F2E-8D8B-4CD29931DE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497" y="1629244"/>
            <a:ext cx="2113617" cy="181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FAB2F1-02D8-450F-8F12-4AF5E968A8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399" y="1605581"/>
            <a:ext cx="2020329" cy="181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875F575-13BA-468C-85DD-C0ADE09A60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337" y="1661444"/>
            <a:ext cx="2069062" cy="181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645A50-3FC9-4075-B9F2-A815D2B936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089" y="4107838"/>
            <a:ext cx="2155388" cy="1851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5EC1712-B066-48A2-8A6B-D48B11107E6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037" y="4260999"/>
            <a:ext cx="2052353" cy="1906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350ED48-9C89-4A54-B013-B158D1CC4FE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095" y="4293023"/>
            <a:ext cx="1911724" cy="1874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B51C2AC-D100-4C5E-A58F-5C8EC49FC4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6372" y="4288847"/>
            <a:ext cx="2069062" cy="1851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83F4E80-BA61-4458-B7B4-FEEBFEDC1F8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581" y="5959690"/>
            <a:ext cx="2074631" cy="426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BE9A2CC-9CE1-454A-BF01-67CB0584870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581" y="3453424"/>
            <a:ext cx="2074631" cy="409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F74BD3F-4F24-4613-B68F-407BD47D381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100" y="3369437"/>
            <a:ext cx="1900584" cy="349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C970547-19AB-4FE5-ACAF-7022934B450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037" y="6140698"/>
            <a:ext cx="2018936" cy="360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EC32DE6-E47C-452A-AFC8-5A1B67083EE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981" y="6115635"/>
            <a:ext cx="1890838" cy="45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838E912-F666-44E6-BD35-06224D25293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257" y="3415662"/>
            <a:ext cx="2074631" cy="391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8836B61-0A47-45F3-B02C-D04B120A06C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991" y="3405639"/>
            <a:ext cx="2009189" cy="2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FE382EE-9596-47F6-9C72-25F0354EA63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2827" y="6115636"/>
            <a:ext cx="2011974" cy="47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>
            <a:extLst>
              <a:ext uri="{FF2B5EF4-FFF2-40B4-BE49-F238E27FC236}">
                <a16:creationId xmlns:a16="http://schemas.microsoft.com/office/drawing/2014/main" id="{C76F9208-64D2-462A-99CD-05EA5CF73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763" y="577188"/>
            <a:ext cx="7816764" cy="270843"/>
          </a:xfrm>
        </p:spPr>
        <p:txBody>
          <a:bodyPr>
            <a:normAutofit fontScale="90000"/>
          </a:bodyPr>
          <a:lstStyle/>
          <a:p>
            <a:r>
              <a:rPr lang="en-ZW" altLang="en-US" dirty="0"/>
              <a:t>Mnemonics to Remember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B56E78-8848-4D8A-8D18-69D1D20366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171" y="1484990"/>
            <a:ext cx="8597756" cy="4659586"/>
          </a:xfrm>
        </p:spPr>
        <p:txBody>
          <a:bodyPr/>
          <a:lstStyle/>
          <a:p>
            <a:pPr>
              <a:defRPr/>
            </a:pPr>
            <a:r>
              <a:rPr lang="en-ZW" sz="2400" dirty="0"/>
              <a:t>    </a:t>
            </a:r>
            <a:r>
              <a:rPr lang="en-ZW" sz="2400" b="1" dirty="0"/>
              <a:t>TIMWOOD</a:t>
            </a:r>
            <a:r>
              <a:rPr lang="en-ZW" sz="2400" dirty="0"/>
              <a:t>				</a:t>
            </a:r>
            <a:r>
              <a:rPr lang="en-ZW" sz="2400" b="1" dirty="0"/>
              <a:t>WORMPIT</a:t>
            </a:r>
          </a:p>
          <a:p>
            <a:pPr>
              <a:defRPr/>
            </a:pPr>
            <a:r>
              <a:rPr lang="en-ZW" sz="2400" dirty="0"/>
              <a:t>    - Transport			- Waiting</a:t>
            </a:r>
          </a:p>
          <a:p>
            <a:pPr>
              <a:defRPr/>
            </a:pPr>
            <a:r>
              <a:rPr lang="en-ZW" sz="2400" dirty="0"/>
              <a:t>    - Inventory				- Overproduction</a:t>
            </a:r>
          </a:p>
          <a:p>
            <a:pPr>
              <a:defRPr/>
            </a:pPr>
            <a:r>
              <a:rPr lang="en-ZW" sz="2400" dirty="0"/>
              <a:t>    - Motion				- Rejects</a:t>
            </a:r>
          </a:p>
          <a:p>
            <a:pPr>
              <a:defRPr/>
            </a:pPr>
            <a:r>
              <a:rPr lang="en-ZW" sz="2400" dirty="0"/>
              <a:t>    -Waiting				- Motion</a:t>
            </a:r>
          </a:p>
          <a:p>
            <a:pPr>
              <a:defRPr/>
            </a:pPr>
            <a:r>
              <a:rPr lang="en-ZW" sz="2400" dirty="0"/>
              <a:t>    - Overproduction			- Processing</a:t>
            </a:r>
          </a:p>
          <a:p>
            <a:pPr>
              <a:defRPr/>
            </a:pPr>
            <a:r>
              <a:rPr lang="en-ZW" sz="2400" dirty="0"/>
              <a:t>    - Overprocessing			- Inventory</a:t>
            </a:r>
          </a:p>
          <a:p>
            <a:pPr>
              <a:defRPr/>
            </a:pPr>
            <a:r>
              <a:rPr lang="en-ZW" sz="2400" dirty="0"/>
              <a:t>    - Defects				- Transport		</a:t>
            </a:r>
          </a:p>
        </p:txBody>
      </p:sp>
      <p:sp>
        <p:nvSpPr>
          <p:cNvPr id="58372" name="Slide Number Placeholder 3">
            <a:extLst>
              <a:ext uri="{FF2B5EF4-FFF2-40B4-BE49-F238E27FC236}">
                <a16:creationId xmlns:a16="http://schemas.microsoft.com/office/drawing/2014/main" id="{343A62B0-35A3-4507-8353-BF254B0146C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2807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651641" indent="-250631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3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00252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28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40353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1804546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20555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60656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00757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40858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F8FDC01-58D3-4203-9523-74D7C2D11F8A}" type="slidenum">
              <a:rPr lang="en-AU" altLang="en-US" sz="1754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AU" altLang="en-US" sz="1754">
              <a:solidFill>
                <a:srgbClr val="FEFF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>
            <a:extLst>
              <a:ext uri="{FF2B5EF4-FFF2-40B4-BE49-F238E27FC236}">
                <a16:creationId xmlns:a16="http://schemas.microsoft.com/office/drawing/2014/main" id="{ABA5BB8C-725A-4D00-B81F-91488AEF9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655" y="773978"/>
            <a:ext cx="7816764" cy="344710"/>
          </a:xfrm>
        </p:spPr>
        <p:txBody>
          <a:bodyPr>
            <a:noAutofit/>
          </a:bodyPr>
          <a:lstStyle/>
          <a:p>
            <a:r>
              <a:rPr lang="en-ZW" altLang="en-US" sz="4400" dirty="0"/>
              <a:t>Transport</a:t>
            </a:r>
          </a:p>
        </p:txBody>
      </p:sp>
      <p:sp>
        <p:nvSpPr>
          <p:cNvPr id="59395" name="Content Placeholder 2">
            <a:extLst>
              <a:ext uri="{FF2B5EF4-FFF2-40B4-BE49-F238E27FC236}">
                <a16:creationId xmlns:a16="http://schemas.microsoft.com/office/drawing/2014/main" id="{868F74EB-4300-4268-80FF-A5986B6F5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505" y="1460033"/>
            <a:ext cx="9373433" cy="3313840"/>
          </a:xfrm>
        </p:spPr>
        <p:txBody>
          <a:bodyPr/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ZW" altLang="en-US" sz="2800" b="0" dirty="0"/>
              <a:t>Transport waste is material movement that is not directly associated with a value adding process.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altLang="en-US" sz="2800" b="0" dirty="0"/>
              <a:t>Unnecessary movement of materials, products or information – Too much physical back-and-forth movement of files, information and documents.</a:t>
            </a:r>
            <a:endParaRPr lang="en-ZW" altLang="en-US" sz="2800" b="0" dirty="0"/>
          </a:p>
        </p:txBody>
      </p:sp>
      <p:sp>
        <p:nvSpPr>
          <p:cNvPr id="59396" name="Slide Number Placeholder 3">
            <a:extLst>
              <a:ext uri="{FF2B5EF4-FFF2-40B4-BE49-F238E27FC236}">
                <a16:creationId xmlns:a16="http://schemas.microsoft.com/office/drawing/2014/main" id="{E508484D-86E7-4FFD-BFEA-0E7FDDC257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2807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651641" indent="-250631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3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00252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28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40353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1804546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20555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60656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00757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40858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AD63C12-AAF0-48CF-8F48-5ABE9C3F64CB}" type="slidenum">
              <a:rPr lang="en-AU" altLang="en-US" sz="1754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AU" altLang="en-US" sz="1754">
              <a:solidFill>
                <a:srgbClr val="FE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>
            <a:extLst>
              <a:ext uri="{FF2B5EF4-FFF2-40B4-BE49-F238E27FC236}">
                <a16:creationId xmlns:a16="http://schemas.microsoft.com/office/drawing/2014/main" id="{44DBB004-624A-42D1-AF3B-8883016F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628" y="983312"/>
            <a:ext cx="7816764" cy="344710"/>
          </a:xfrm>
        </p:spPr>
        <p:txBody>
          <a:bodyPr>
            <a:noAutofit/>
          </a:bodyPr>
          <a:lstStyle/>
          <a:p>
            <a:r>
              <a:rPr lang="en-ZW" altLang="en-US" sz="4400" dirty="0"/>
              <a:t>Inventory</a:t>
            </a:r>
          </a:p>
        </p:txBody>
      </p:sp>
      <p:sp>
        <p:nvSpPr>
          <p:cNvPr id="60419" name="Content Placeholder 2">
            <a:extLst>
              <a:ext uri="{FF2B5EF4-FFF2-40B4-BE49-F238E27FC236}">
                <a16:creationId xmlns:a16="http://schemas.microsoft.com/office/drawing/2014/main" id="{C4636EE0-25EA-4028-82AE-B0DACF351B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112" y="2214215"/>
            <a:ext cx="9628237" cy="3313840"/>
          </a:xfrm>
        </p:spPr>
        <p:txBody>
          <a:bodyPr/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altLang="en-US" sz="2800" dirty="0"/>
              <a:t>queues of orders or renewals waiting to be processed</a:t>
            </a:r>
            <a:endParaRPr lang="en-ZW" altLang="en-US" sz="2800" dirty="0"/>
          </a:p>
        </p:txBody>
      </p:sp>
      <p:sp>
        <p:nvSpPr>
          <p:cNvPr id="60420" name="Slide Number Placeholder 3">
            <a:extLst>
              <a:ext uri="{FF2B5EF4-FFF2-40B4-BE49-F238E27FC236}">
                <a16:creationId xmlns:a16="http://schemas.microsoft.com/office/drawing/2014/main" id="{F1147878-0BE4-4722-A306-2AA886C507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2807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651641" indent="-250631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3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00252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28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40353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1804546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20555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60656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00757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40858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3ACE89A-21B4-425C-8A3E-1AB12CC7DD57}" type="slidenum">
              <a:rPr lang="en-AU" altLang="en-US" sz="1754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AU" altLang="en-US" sz="1754">
              <a:solidFill>
                <a:srgbClr val="FEFF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>
            <a:extLst>
              <a:ext uri="{FF2B5EF4-FFF2-40B4-BE49-F238E27FC236}">
                <a16:creationId xmlns:a16="http://schemas.microsoft.com/office/drawing/2014/main" id="{7EBD07B1-48E5-4383-8B90-255F8A021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840" y="874872"/>
            <a:ext cx="7815371" cy="344710"/>
          </a:xfrm>
        </p:spPr>
        <p:txBody>
          <a:bodyPr>
            <a:noAutofit/>
          </a:bodyPr>
          <a:lstStyle/>
          <a:p>
            <a:r>
              <a:rPr lang="en-ZW" altLang="en-US" sz="4400" dirty="0"/>
              <a:t>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1B873-DA66-4FE4-8A7D-8D81996BB6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961" y="1696083"/>
            <a:ext cx="9434698" cy="3313840"/>
          </a:xfrm>
        </p:spPr>
        <p:txBody>
          <a:bodyPr>
            <a:normAutofit lnSpcReduction="10000"/>
          </a:bodyPr>
          <a:lstStyle/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en-ZW" sz="2800" b="0" dirty="0"/>
              <a:t>Waste of Motion is motion of man which does not add value to the service.</a:t>
            </a: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en-ZW" sz="2800" b="0" dirty="0"/>
              <a:t>Wasteful Motion is caused by:</a:t>
            </a:r>
          </a:p>
          <a:p>
            <a:pPr algn="just">
              <a:defRPr/>
            </a:pPr>
            <a:r>
              <a:rPr lang="en-ZW" sz="2800" b="0" dirty="0"/>
              <a:t> -Poor workstation layout (excessive walking, poor workplace organisation)</a:t>
            </a:r>
          </a:p>
          <a:p>
            <a:pPr algn="just">
              <a:defRPr/>
            </a:pPr>
            <a:r>
              <a:rPr lang="en-ZW" sz="2800" b="0" dirty="0"/>
              <a:t>- Hard copies and electronic files not filed properly</a:t>
            </a:r>
          </a:p>
        </p:txBody>
      </p:sp>
      <p:sp>
        <p:nvSpPr>
          <p:cNvPr id="61444" name="Slide Number Placeholder 3">
            <a:extLst>
              <a:ext uri="{FF2B5EF4-FFF2-40B4-BE49-F238E27FC236}">
                <a16:creationId xmlns:a16="http://schemas.microsoft.com/office/drawing/2014/main" id="{9EB55F1F-FE59-4A8D-95CC-6B336633EA1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2807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651641" indent="-250631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3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00252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28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40353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1804546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20555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60656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00757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40858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B72A3FC-E3DB-41A8-93F7-A7DB9EB7BBD8}" type="slidenum">
              <a:rPr lang="en-AU" altLang="en-US" sz="1754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AU" altLang="en-US" sz="1754">
              <a:solidFill>
                <a:srgbClr val="FEFF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>
            <a:extLst>
              <a:ext uri="{FF2B5EF4-FFF2-40B4-BE49-F238E27FC236}">
                <a16:creationId xmlns:a16="http://schemas.microsoft.com/office/drawing/2014/main" id="{B42191B6-C8B3-43D3-9966-8A104320B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39" y="1000119"/>
            <a:ext cx="7816764" cy="344710"/>
          </a:xfrm>
        </p:spPr>
        <p:txBody>
          <a:bodyPr>
            <a:noAutofit/>
          </a:bodyPr>
          <a:lstStyle/>
          <a:p>
            <a:r>
              <a:rPr lang="en-ZW" altLang="en-US" sz="4400" dirty="0"/>
              <a:t>Waiting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09C3FB-E3EB-4ACB-AC4A-EBCB0A18AD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824" y="1827427"/>
            <a:ext cx="9703425" cy="3313840"/>
          </a:xfrm>
        </p:spPr>
        <p:txBody>
          <a:bodyPr/>
          <a:lstStyle/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en-ZW" sz="2800" b="0" dirty="0"/>
              <a:t>Waste of waiting is any idle time produced when two interdependent processes are not synchronised.</a:t>
            </a:r>
          </a:p>
          <a:p>
            <a:pPr algn="just">
              <a:defRPr/>
            </a:pPr>
            <a:r>
              <a:rPr lang="en-ZW" sz="2800" b="0" dirty="0"/>
              <a:t> - E.g.</a:t>
            </a:r>
            <a:r>
              <a:rPr lang="en-US" sz="2800" b="0" dirty="0"/>
              <a:t>time delays caused by unavailability of equipment, lack of information, knowledge of people, or waiting for senior approval</a:t>
            </a:r>
            <a:endParaRPr lang="en-ZW" sz="2800" b="0" dirty="0"/>
          </a:p>
        </p:txBody>
      </p:sp>
      <p:sp>
        <p:nvSpPr>
          <p:cNvPr id="62468" name="Slide Number Placeholder 3">
            <a:extLst>
              <a:ext uri="{FF2B5EF4-FFF2-40B4-BE49-F238E27FC236}">
                <a16:creationId xmlns:a16="http://schemas.microsoft.com/office/drawing/2014/main" id="{435993CB-31AA-4FCE-BF8C-1D128A6886F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2807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651641" indent="-250631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3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00252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28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40353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1804546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20555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60656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00757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40858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491C859-1974-4DF6-94F8-43BBED7DC27B}" type="slidenum">
              <a:rPr lang="en-AU" altLang="en-US" sz="1754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AU" altLang="en-US" sz="1754">
              <a:solidFill>
                <a:srgbClr val="FEFF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>
            <a:extLst>
              <a:ext uri="{FF2B5EF4-FFF2-40B4-BE49-F238E27FC236}">
                <a16:creationId xmlns:a16="http://schemas.microsoft.com/office/drawing/2014/main" id="{5B9CD7B3-5F6C-43C5-B4FC-35FC5D210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628" y="1062726"/>
            <a:ext cx="7816764" cy="344710"/>
          </a:xfrm>
        </p:spPr>
        <p:txBody>
          <a:bodyPr>
            <a:noAutofit/>
          </a:bodyPr>
          <a:lstStyle/>
          <a:p>
            <a:r>
              <a:rPr lang="en-ZW" altLang="en-US" sz="4400" dirty="0"/>
              <a:t>Overprocessing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FCD0C8-0E2A-40B8-8445-0BB8865660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126" y="1783973"/>
            <a:ext cx="9665831" cy="3313840"/>
          </a:xfrm>
        </p:spPr>
        <p:txBody>
          <a:bodyPr>
            <a:normAutofit fontScale="77500" lnSpcReduction="20000"/>
          </a:bodyPr>
          <a:lstStyle/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en-US" sz="2800" b="0" dirty="0"/>
              <a:t>Adding more value to a service or product than customers want or will pay for – There are two elements to over-processing:</a:t>
            </a: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en-US" sz="2800" b="0" dirty="0"/>
              <a:t>Not knowing what customers want. </a:t>
            </a: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en-US" sz="2800" b="0" dirty="0"/>
              <a:t>Redundancy. Consider a process that involves several approval steps or handoffs. Would customers think that each of those steps is adding value? </a:t>
            </a:r>
          </a:p>
          <a:p>
            <a:pPr algn="just">
              <a:defRPr/>
            </a:pPr>
            <a:r>
              <a:rPr lang="en-US" sz="2800" b="0" dirty="0"/>
              <a:t>unnecessary approval routes for documents, duplicated process steps, collecting data when it is not needed</a:t>
            </a:r>
            <a:endParaRPr lang="en-ZW" sz="2800" b="0" dirty="0"/>
          </a:p>
        </p:txBody>
      </p:sp>
      <p:sp>
        <p:nvSpPr>
          <p:cNvPr id="63492" name="Slide Number Placeholder 3">
            <a:extLst>
              <a:ext uri="{FF2B5EF4-FFF2-40B4-BE49-F238E27FC236}">
                <a16:creationId xmlns:a16="http://schemas.microsoft.com/office/drawing/2014/main" id="{902BAFAB-DB56-48AB-8D1D-D2706B2704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2807"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651641" indent="-250631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3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00252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28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403535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1804546" indent="-200505">
              <a:spcBef>
                <a:spcPts val="877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20555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60656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00757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408586" indent="-200505" eaLnBrk="0" fontAlgn="base" hangingPunct="0">
              <a:spcBef>
                <a:spcPts val="877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053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800C7E6-A802-4AA2-8602-BCF1154FC0EA}" type="slidenum">
              <a:rPr lang="en-AU" altLang="en-US" sz="1754">
                <a:solidFill>
                  <a:srgbClr val="FE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AU" altLang="en-US" sz="1754">
              <a:solidFill>
                <a:srgbClr val="FEFFFF"/>
              </a:solidFill>
            </a:endParaRP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A4 Landscape Document">
  <a:themeElements>
    <a:clrScheme name="BDO new 2017">
      <a:dk1>
        <a:srgbClr val="404040"/>
      </a:dk1>
      <a:lt1>
        <a:srgbClr val="FFFFFF"/>
      </a:lt1>
      <a:dk2>
        <a:srgbClr val="ED1A3B"/>
      </a:dk2>
      <a:lt2>
        <a:srgbClr val="218F8B"/>
      </a:lt2>
      <a:accent1>
        <a:srgbClr val="02A5E2"/>
      </a:accent1>
      <a:accent2>
        <a:srgbClr val="DF8639"/>
      </a:accent2>
      <a:accent3>
        <a:srgbClr val="98002E"/>
      </a:accent3>
      <a:accent4>
        <a:srgbClr val="657C91"/>
      </a:accent4>
      <a:accent5>
        <a:srgbClr val="E7E7E7"/>
      </a:accent5>
      <a:accent6>
        <a:srgbClr val="FFFFFF"/>
      </a:accent6>
      <a:hlink>
        <a:srgbClr val="FFFFFF"/>
      </a:hlink>
      <a:folHlink>
        <a:srgbClr val="FFFFFF"/>
      </a:folHlink>
    </a:clrScheme>
    <a:fontScheme name="BDO Templat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4 Landscape Document_global_040517.potx" id="{B6C74164-96A1-48EE-A30D-F4766E04FC2E}" vid="{F42FD3D3-CCBF-4345-9D13-E8E21E520CA0}"/>
    </a:ext>
  </a:extLst>
</a:theme>
</file>

<file path=ppt/theme/theme2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24D732CB2F56459C0C464B97F211E7" ma:contentTypeVersion="5" ma:contentTypeDescription="Create a new document." ma:contentTypeScope="" ma:versionID="336a74791eaa747cf1237f2a6cde4e2e">
  <xsd:schema xmlns:xsd="http://www.w3.org/2001/XMLSchema" xmlns:xs="http://www.w3.org/2001/XMLSchema" xmlns:p="http://schemas.microsoft.com/office/2006/metadata/properties" xmlns:ns3="8804ca07-d1ad-4b70-a726-870abc70b1ce" xmlns:ns4="f1f3e2f1-2542-4daf-99ae-79a273e7749f" targetNamespace="http://schemas.microsoft.com/office/2006/metadata/properties" ma:root="true" ma:fieldsID="55d13a6c14164d4d7b0a50f64dfa7d6b" ns3:_="" ns4:_="">
    <xsd:import namespace="8804ca07-d1ad-4b70-a726-870abc70b1ce"/>
    <xsd:import namespace="f1f3e2f1-2542-4daf-99ae-79a273e7749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04ca07-d1ad-4b70-a726-870abc70b1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f3e2f1-2542-4daf-99ae-79a273e7749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0F06AE9-1F2F-455C-9E0C-0DA95B8001C1}">
  <ds:schemaRefs>
    <ds:schemaRef ds:uri="http://purl.org/dc/dcmitype/"/>
    <ds:schemaRef ds:uri="http://purl.org/dc/terms/"/>
    <ds:schemaRef ds:uri="f1f3e2f1-2542-4daf-99ae-79a273e7749f"/>
    <ds:schemaRef ds:uri="8804ca07-d1ad-4b70-a726-870abc70b1ce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3493005-598B-4536-91D5-F9334445C8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38639E0-D398-41B9-B73D-381EA4CA47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804ca07-d1ad-4b70-a726-870abc70b1ce"/>
    <ds:schemaRef ds:uri="f1f3e2f1-2542-4daf-99ae-79a273e774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A4 Landscape Document_global_040517</Template>
  <TotalTime>3023</TotalTime>
  <Words>463</Words>
  <Application>Microsoft Office PowerPoint</Application>
  <PresentationFormat>Custom</PresentationFormat>
  <Paragraphs>57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Century Gothic</vt:lpstr>
      <vt:lpstr>Impact</vt:lpstr>
      <vt:lpstr>Monotype Corsiva</vt:lpstr>
      <vt:lpstr>Trebuchet MS</vt:lpstr>
      <vt:lpstr>A4 Landscape Document</vt:lpstr>
      <vt:lpstr>Main Event</vt:lpstr>
      <vt:lpstr>TYPES OF WASTE</vt:lpstr>
      <vt:lpstr>Outline</vt:lpstr>
      <vt:lpstr>THE 8 GREAT WASTES (COSTS) </vt:lpstr>
      <vt:lpstr>Mnemonics to Remember</vt:lpstr>
      <vt:lpstr>Transport</vt:lpstr>
      <vt:lpstr>Inventory</vt:lpstr>
      <vt:lpstr>Motion</vt:lpstr>
      <vt:lpstr>Waiting</vt:lpstr>
      <vt:lpstr>Overprocessing</vt:lpstr>
      <vt:lpstr>Overproduction</vt:lpstr>
      <vt:lpstr>Defects</vt:lpstr>
      <vt:lpstr>Eight wastes in the real world</vt:lpstr>
      <vt:lpstr>PowerPoint Presentation</vt:lpstr>
    </vt:vector>
  </TitlesOfParts>
  <Company>BDO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wastes</dc:title>
  <dc:creator>Natalie Musvaire</dc:creator>
  <cp:lastModifiedBy>Natalie Musvaire</cp:lastModifiedBy>
  <cp:revision>20</cp:revision>
  <cp:lastPrinted>2015-11-16T15:08:24Z</cp:lastPrinted>
  <dcterms:created xsi:type="dcterms:W3CDTF">2020-01-13T13:28:03Z</dcterms:created>
  <dcterms:modified xsi:type="dcterms:W3CDTF">2023-01-26T14:03:13Z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0x010100C924D732CB2F56459C0C464B97F211E7</vt:lpwstr>
  </property>
  <property fmtid="{D5CDD505-2E9C-101B-9397-08002B2CF9AE}" pid="3" name="_dlc_DocIdItemGuid">
    <vt:lpwstr>40a7fa78-7173-4408-b6ae-ca5934bd3081</vt:lpwstr>
  </property>
  <property fmtid="{D5CDD505-2E9C-101B-9397-08002B2CF9AE}" pid="4" name="IndustrySectors">
    <vt:lpwstr/>
  </property>
  <property fmtid="{D5CDD505-2E9C-101B-9397-08002B2CF9AE}" pid="5" name="Countries">
    <vt:lpwstr/>
  </property>
  <property fmtid="{D5CDD505-2E9C-101B-9397-08002B2CF9AE}" pid="6" name="Topic">
    <vt:lpwstr/>
  </property>
  <property fmtid="{D5CDD505-2E9C-101B-9397-08002B2CF9AE}" pid="7" name="BusinessLine">
    <vt:lpwstr>168;#Marketing|4f81377f-71b1-426f-b674-f285b691e6bf</vt:lpwstr>
  </property>
  <property fmtid="{D5CDD505-2E9C-101B-9397-08002B2CF9AE}" pid="8" name="DocumentTypes">
    <vt:lpwstr/>
  </property>
</Properties>
</file>